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65" r:id="rId7"/>
    <p:sldId id="276" r:id="rId8"/>
    <p:sldId id="258" r:id="rId9"/>
    <p:sldId id="277" r:id="rId10"/>
    <p:sldId id="278" r:id="rId11"/>
    <p:sldId id="259" r:id="rId12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718"/>
  </p:normalViewPr>
  <p:slideViewPr>
    <p:cSldViewPr snapToGrid="0">
      <p:cViewPr varScale="1">
        <p:scale>
          <a:sx n="81" d="100"/>
          <a:sy n="81" d="100"/>
        </p:scale>
        <p:origin x="4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355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129C17-9205-4554-BF5C-070656C216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41E939-D5BE-4B7F-BCD2-05DCC4E5E8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B1389FC-84BB-41A0-BC92-057C08DC342F}" type="datetime1">
              <a:rPr lang="en-GB" smtClean="0"/>
              <a:t>18/12/2025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1800B1-1D76-46D4-ADAF-FD5EA7AFBE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FA674-DC58-422B-8963-09FD1B05ED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A42FE58-2C2A-433E-A3EF-B39ACF9731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5657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9B039-1C6C-4DB3-861A-76F1FF2AC578}" type="datetime1">
              <a:rPr lang="en-GB" noProof="0" smtClean="0"/>
              <a:pPr/>
              <a:t>18/12/2025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97DC217-DF71-1A49-B3EA-559F1F43B0FF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F97DC217-DF71-1A49-B3EA-559F1F43B0F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724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97DC217-DF71-1A49-B3EA-559F1F43B0F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809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97DC217-DF71-1A49-B3EA-559F1F43B0F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39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9F954-1ACB-6C70-84CA-4EB271A79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D7C9EA-2200-8FE2-4F37-3A5569AA11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63AC22-CC39-3E70-CE4C-D7FE08BE60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F8EEB-EE75-1154-C5EA-78F53176D9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97DC217-DF71-1A49-B3EA-559F1F43B0F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623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97DC217-DF71-1A49-B3EA-559F1F43B0F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244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B3673-0FE2-68FA-1EC0-7C320EB57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8D0B6D-C288-289F-5A85-F112E33454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F04A47-9B7B-C8EF-34CA-9684582052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D7D29B-1288-0FF8-08D1-A4347495DF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97DC217-DF71-1A49-B3EA-559F1F43B0F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2859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8477D-A95F-D2C6-F0BA-729C6D91A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16A9C2-0187-D5EA-5DF5-A2F2EB9C39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7125D6-98A5-64AC-F084-8206AA2806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D67F4-6D48-DDB8-A7BB-3F9C313C04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97DC217-DF71-1A49-B3EA-559F1F43B0F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53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F97DC217-DF71-1A49-B3EA-559F1F43B0F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847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1122363"/>
            <a:ext cx="7096933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9500507" cy="806675"/>
          </a:xfrm>
        </p:spPr>
        <p:txBody>
          <a:bodyPr rtlCol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02465C8-266D-104C-9C49-323DF4A8277E}"/>
              </a:ext>
            </a:extLst>
          </p:cNvPr>
          <p:cNvSpPr/>
          <p:nvPr userDrawn="1"/>
        </p:nvSpPr>
        <p:spPr>
          <a:xfrm>
            <a:off x="583746" y="4960030"/>
            <a:ext cx="1551214" cy="155121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7979A1C-BF60-B345-A664-2E4F7A3461EB}"/>
              </a:ext>
            </a:extLst>
          </p:cNvPr>
          <p:cNvSpPr/>
          <p:nvPr userDrawn="1"/>
        </p:nvSpPr>
        <p:spPr>
          <a:xfrm>
            <a:off x="1" y="4571999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58080B3E-915C-2D4C-8608-596E1BFD6387}"/>
              </a:ext>
            </a:extLst>
          </p:cNvPr>
          <p:cNvSpPr/>
          <p:nvPr userDrawn="1"/>
        </p:nvSpPr>
        <p:spPr>
          <a:xfrm>
            <a:off x="1" y="5739492"/>
            <a:ext cx="1118508" cy="1118508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-3419"/>
            <a:ext cx="3927573" cy="3165022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</p:grpSp>
      <p:sp>
        <p:nvSpPr>
          <p:cNvPr id="22" name="Freeform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9E240E8A-950E-7946-826C-415CB5DACA43}"/>
              </a:ext>
            </a:extLst>
          </p:cNvPr>
          <p:cNvSpPr/>
          <p:nvPr userDrawn="1"/>
        </p:nvSpPr>
        <p:spPr>
          <a:xfrm>
            <a:off x="11024507" y="4580708"/>
            <a:ext cx="1167493" cy="2277292"/>
          </a:xfrm>
          <a:custGeom>
            <a:avLst/>
            <a:gdLst>
              <a:gd name="connsiteX0" fmla="*/ 1167473 w 1167493"/>
              <a:gd name="connsiteY0" fmla="*/ 0 h 2272167"/>
              <a:gd name="connsiteX1" fmla="*/ 1167493 w 1167493"/>
              <a:gd name="connsiteY1" fmla="*/ 0 h 2272167"/>
              <a:gd name="connsiteX2" fmla="*/ 1167493 w 1167493"/>
              <a:gd name="connsiteY2" fmla="*/ 492960 h 2272167"/>
              <a:gd name="connsiteX3" fmla="*/ 1167493 w 1167493"/>
              <a:gd name="connsiteY3" fmla="*/ 720385 h 2272167"/>
              <a:gd name="connsiteX4" fmla="*/ 1167493 w 1167493"/>
              <a:gd name="connsiteY4" fmla="*/ 2272167 h 2272167"/>
              <a:gd name="connsiteX5" fmla="*/ 0 w 1167493"/>
              <a:gd name="connsiteY5" fmla="*/ 2272167 h 2272167"/>
              <a:gd name="connsiteX6" fmla="*/ 0 w 1167493"/>
              <a:gd name="connsiteY6" fmla="*/ 1898074 h 2272167"/>
              <a:gd name="connsiteX7" fmla="*/ 0 w 1167493"/>
              <a:gd name="connsiteY7" fmla="*/ 1271597 h 2272167"/>
              <a:gd name="connsiteX8" fmla="*/ 0 w 1167493"/>
              <a:gd name="connsiteY8" fmla="*/ 1177688 h 2272167"/>
              <a:gd name="connsiteX9" fmla="*/ 1048124 w 1167493"/>
              <a:gd name="connsiteY9" fmla="*/ 6080 h 2272167"/>
              <a:gd name="connsiteX10" fmla="*/ 1167473 w 1167493"/>
              <a:gd name="connsiteY10" fmla="*/ 0 h 227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7493" h="2272167">
                <a:moveTo>
                  <a:pt x="1167473" y="0"/>
                </a:moveTo>
                <a:lnTo>
                  <a:pt x="1167493" y="0"/>
                </a:lnTo>
                <a:lnTo>
                  <a:pt x="1167493" y="492960"/>
                </a:lnTo>
                <a:lnTo>
                  <a:pt x="1167493" y="720385"/>
                </a:lnTo>
                <a:lnTo>
                  <a:pt x="1167493" y="2272167"/>
                </a:lnTo>
                <a:lnTo>
                  <a:pt x="0" y="2272167"/>
                </a:lnTo>
                <a:lnTo>
                  <a:pt x="0" y="1898074"/>
                </a:lnTo>
                <a:lnTo>
                  <a:pt x="0" y="1271597"/>
                </a:lnTo>
                <a:lnTo>
                  <a:pt x="0" y="1177688"/>
                </a:lnTo>
                <a:cubicBezTo>
                  <a:pt x="0" y="567919"/>
                  <a:pt x="459408" y="66389"/>
                  <a:pt x="1048124" y="6080"/>
                </a:cubicBezTo>
                <a:lnTo>
                  <a:pt x="1167473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me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+mn-lt"/>
              </a:defRPr>
            </a:lvl2pPr>
            <a:lvl3pPr marL="914400" indent="0">
              <a:buNone/>
              <a:defRPr>
                <a:solidFill>
                  <a:schemeClr val="bg1"/>
                </a:solidFill>
                <a:latin typeface="+mn-lt"/>
              </a:defRPr>
            </a:lvl3pPr>
            <a:lvl4pPr marL="1371600" indent="0">
              <a:buNone/>
              <a:defRPr>
                <a:solidFill>
                  <a:schemeClr val="bg1"/>
                </a:solidFill>
                <a:latin typeface="+mn-lt"/>
              </a:defRPr>
            </a:lvl4pPr>
            <a:lvl5pPr marL="1828800" indent="0"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10/9/2021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569275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528203"/>
            <a:ext cx="4663440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>
                <a:latin typeface="+mn-lt"/>
              </a:endParaRPr>
            </a:p>
          </p:txBody>
        </p:sp>
      </p:grp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10/9/2021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528203"/>
            <a:ext cx="4663440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5689"/>
            <a:ext cx="4663440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83235" y="2005689"/>
            <a:ext cx="4663440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131912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1" y="2526318"/>
            <a:ext cx="3218688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rot="5400000">
            <a:off x="8580896" y="0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>
            <a:off x="-2364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>
              <a:latin typeface="+mn-lt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 rot="5400000" flipH="1">
            <a:off x="11258144" y="5924144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>
              <a:latin typeface="+mn-lt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2587417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>
                <a:latin typeface="+mn-lt"/>
              </a:endParaRPr>
            </a:p>
          </p:txBody>
        </p:sp>
      </p:grp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10/9/2021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83787" y="2526318"/>
            <a:ext cx="3173279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B33DABA-7BF5-1147-BA5E-63B92F220E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67493" y="2003804"/>
            <a:ext cx="3173278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B05BEE9-8BC0-EC44-B913-DB6426DF2EA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3788" y="2003804"/>
            <a:ext cx="3173278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3D62993-A055-DF4F-9286-4FFE3A5C7FD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200082" y="2526318"/>
            <a:ext cx="3173279" cy="2828613"/>
          </a:xfrm>
        </p:spPr>
        <p:txBody>
          <a:bodyPr rtlCol="0"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1800">
                <a:latin typeface="+mn-lt"/>
              </a:defRPr>
            </a:lvl2pPr>
            <a:lvl3pPr marL="914400" indent="0">
              <a:buNone/>
              <a:defRPr sz="1600">
                <a:latin typeface="+mn-lt"/>
              </a:defRPr>
            </a:lvl3pPr>
            <a:lvl4pPr marL="1371600" indent="0">
              <a:buNone/>
              <a:defRPr sz="1400">
                <a:latin typeface="+mn-lt"/>
              </a:defRPr>
            </a:lvl4pPr>
            <a:lvl5pPr marL="1828800" indent="0">
              <a:buNone/>
              <a:defRPr sz="1400">
                <a:latin typeface="+mn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896DA2E-4448-254C-86D1-9E16E63CC6A0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200083" y="2003804"/>
            <a:ext cx="3173278" cy="522514"/>
          </a:xfrm>
        </p:spPr>
        <p:txBody>
          <a:bodyPr rtlCol="0">
            <a:noAutofit/>
          </a:bodyPr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>
                <a:latin typeface="+mj-lt"/>
              </a:defRPr>
            </a:lvl2pPr>
            <a:lvl3pPr marL="914400" indent="0">
              <a:buNone/>
              <a:defRPr sz="1800" b="1">
                <a:latin typeface="+mj-lt"/>
              </a:defRPr>
            </a:lvl3pPr>
            <a:lvl4pPr marL="1371600" indent="0">
              <a:buNone/>
              <a:defRPr sz="1600" b="1">
                <a:latin typeface="+mj-lt"/>
              </a:defRPr>
            </a:lvl4pPr>
            <a:lvl5pPr marL="1828800" indent="0">
              <a:buNone/>
              <a:defRPr sz="1600" b="1">
                <a:latin typeface="+mj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56976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122363"/>
            <a:ext cx="6220278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6220277" cy="2247219"/>
          </a:xfrm>
        </p:spPr>
        <p:txBody>
          <a:bodyPr rtlCol="0">
            <a:no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</a:extLst>
          </p:cNvPr>
          <p:cNvSpPr/>
          <p:nvPr userDrawn="1"/>
        </p:nvSpPr>
        <p:spPr>
          <a:xfrm>
            <a:off x="8264426" y="0"/>
            <a:ext cx="39275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15FBB50-09C8-B64E-AE57-67C5E70810CB}"/>
              </a:ext>
            </a:extLst>
          </p:cNvPr>
          <p:cNvGrpSpPr/>
          <p:nvPr userDrawn="1"/>
        </p:nvGrpSpPr>
        <p:grpSpPr>
          <a:xfrm>
            <a:off x="8264427" y="3685939"/>
            <a:ext cx="3927573" cy="3178856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</p:grpSp>
      <p:sp>
        <p:nvSpPr>
          <p:cNvPr id="22" name="Freeform 21">
            <a:extLst>
              <a:ext uri="{FF2B5EF4-FFF2-40B4-BE49-F238E27FC236}">
                <a16:creationId xmlns:a16="http://schemas.microsoft.com/office/drawing/2014/main" id="{BC68F289-2744-2F48-893A-3F17911625C8}"/>
              </a:ext>
            </a:extLst>
          </p:cNvPr>
          <p:cNvSpPr/>
          <p:nvPr userDrawn="1"/>
        </p:nvSpPr>
        <p:spPr>
          <a:xfrm>
            <a:off x="0" y="-1"/>
            <a:ext cx="1167493" cy="1167493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39563C76-BC00-DE47-88F5-C24D3CE3325A}"/>
              </a:ext>
            </a:extLst>
          </p:cNvPr>
          <p:cNvSpPr/>
          <p:nvPr userDrawn="1"/>
        </p:nvSpPr>
        <p:spPr>
          <a:xfrm>
            <a:off x="10228214" y="-1"/>
            <a:ext cx="1963787" cy="3178856"/>
          </a:xfrm>
          <a:custGeom>
            <a:avLst/>
            <a:gdLst>
              <a:gd name="connsiteX0" fmla="*/ 0 w 1963787"/>
              <a:gd name="connsiteY0" fmla="*/ 0 h 3178856"/>
              <a:gd name="connsiteX1" fmla="*/ 1963787 w 1963787"/>
              <a:gd name="connsiteY1" fmla="*/ 0 h 3178856"/>
              <a:gd name="connsiteX2" fmla="*/ 1963787 w 1963787"/>
              <a:gd name="connsiteY2" fmla="*/ 1967129 h 3178856"/>
              <a:gd name="connsiteX3" fmla="*/ 1963787 w 1963787"/>
              <a:gd name="connsiteY3" fmla="*/ 2349671 h 3178856"/>
              <a:gd name="connsiteX4" fmla="*/ 1963787 w 1963787"/>
              <a:gd name="connsiteY4" fmla="*/ 3178856 h 3178856"/>
              <a:gd name="connsiteX5" fmla="*/ 1963753 w 1963787"/>
              <a:gd name="connsiteY5" fmla="*/ 3178856 h 3178856"/>
              <a:gd name="connsiteX6" fmla="*/ 1763002 w 1963787"/>
              <a:gd name="connsiteY6" fmla="*/ 3168629 h 3178856"/>
              <a:gd name="connsiteX7" fmla="*/ 0 w 1963787"/>
              <a:gd name="connsiteY7" fmla="*/ 1197921 h 3178856"/>
              <a:gd name="connsiteX8" fmla="*/ 0 w 1963787"/>
              <a:gd name="connsiteY8" fmla="*/ 1039961 h 3178856"/>
              <a:gd name="connsiteX9" fmla="*/ 0 w 1963787"/>
              <a:gd name="connsiteY9" fmla="*/ 0 h 317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63787" h="3178856">
                <a:moveTo>
                  <a:pt x="0" y="0"/>
                </a:moveTo>
                <a:lnTo>
                  <a:pt x="1963787" y="0"/>
                </a:lnTo>
                <a:lnTo>
                  <a:pt x="1963787" y="1967129"/>
                </a:lnTo>
                <a:lnTo>
                  <a:pt x="1963787" y="2349671"/>
                </a:lnTo>
                <a:lnTo>
                  <a:pt x="1963787" y="3178856"/>
                </a:lnTo>
                <a:lnTo>
                  <a:pt x="1963753" y="3178856"/>
                </a:lnTo>
                <a:lnTo>
                  <a:pt x="1763002" y="3168629"/>
                </a:lnTo>
                <a:cubicBezTo>
                  <a:pt x="772749" y="3067186"/>
                  <a:pt x="0" y="2223585"/>
                  <a:pt x="0" y="1197921"/>
                </a:cubicBezTo>
                <a:lnTo>
                  <a:pt x="0" y="1039961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>
              <a:latin typeface="+mn-lt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1C9832-A021-954E-A34F-2988D1189AE9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861BC34-DFBF-2D4F-B463-FCFBC08391FF}"/>
              </a:ext>
            </a:extLst>
          </p:cNvPr>
          <p:cNvGrpSpPr/>
          <p:nvPr userDrawn="1"/>
        </p:nvGrpSpPr>
        <p:grpSpPr>
          <a:xfrm>
            <a:off x="8082092" y="5590903"/>
            <a:ext cx="1572380" cy="1267097"/>
            <a:chOff x="7413403" y="4976359"/>
            <a:chExt cx="2334986" cy="188164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C37C19-F268-4A43-A0D4-3B1B38D48952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>
                <a:latin typeface="+mn-lt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F760E5-9D5D-E44F-AEBF-20CA8DE87D11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>
                <a:latin typeface="+mn-lt"/>
              </a:endParaRPr>
            </a:p>
          </p:txBody>
        </p:sp>
      </p:grp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10/9/2021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A62587F-7496-384A-AF40-18FC8CF0709D}"/>
              </a:ext>
            </a:extLst>
          </p:cNvPr>
          <p:cNvSpPr/>
          <p:nvPr userDrawn="1"/>
        </p:nvSpPr>
        <p:spPr>
          <a:xfrm>
            <a:off x="0" y="2286002"/>
            <a:ext cx="12208822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4DB028B-A475-224B-B675-A15A56CAD0BF}"/>
              </a:ext>
            </a:extLst>
          </p:cNvPr>
          <p:cNvSpPr/>
          <p:nvPr userDrawn="1"/>
        </p:nvSpPr>
        <p:spPr>
          <a:xfrm flipH="1">
            <a:off x="8597718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61C34955-105B-4D4D-B51D-754C5D38A85D}"/>
              </a:ext>
            </a:extLst>
          </p:cNvPr>
          <p:cNvSpPr/>
          <p:nvPr userDrawn="1"/>
        </p:nvSpPr>
        <p:spPr>
          <a:xfrm>
            <a:off x="1" y="0"/>
            <a:ext cx="933856" cy="933856"/>
          </a:xfrm>
          <a:custGeom>
            <a:avLst/>
            <a:gdLst>
              <a:gd name="connsiteX0" fmla="*/ 0 w 862693"/>
              <a:gd name="connsiteY0" fmla="*/ 0 h 862693"/>
              <a:gd name="connsiteX1" fmla="*/ 862693 w 862693"/>
              <a:gd name="connsiteY1" fmla="*/ 0 h 862693"/>
              <a:gd name="connsiteX2" fmla="*/ 0 w 862693"/>
              <a:gd name="connsiteY2" fmla="*/ 862693 h 862693"/>
              <a:gd name="connsiteX3" fmla="*/ 0 w 862693"/>
              <a:gd name="connsiteY3" fmla="*/ 0 h 86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2693" h="862693">
                <a:moveTo>
                  <a:pt x="0" y="0"/>
                </a:moveTo>
                <a:lnTo>
                  <a:pt x="862693" y="0"/>
                </a:lnTo>
                <a:cubicBezTo>
                  <a:pt x="862693" y="476453"/>
                  <a:pt x="476452" y="862693"/>
                  <a:pt x="0" y="8626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2734DEB1-EC02-2E42-9292-4ADD115060A5}"/>
              </a:ext>
            </a:extLst>
          </p:cNvPr>
          <p:cNvSpPr/>
          <p:nvPr userDrawn="1"/>
        </p:nvSpPr>
        <p:spPr>
          <a:xfrm rot="5400000" flipH="1" flipV="1">
            <a:off x="10344100" y="438098"/>
            <a:ext cx="2285999" cy="1409801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DE34-CDB7-41F7-A95A-592B99558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 rtlCol="0">
            <a:noAutofit/>
          </a:bodyPr>
          <a:lstStyle>
            <a:lvl1pPr marL="0" indent="0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10/9/2021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 22">
            <a:extLst>
              <a:ext uri="{FF2B5EF4-FFF2-40B4-BE49-F238E27FC236}">
                <a16:creationId xmlns:a16="http://schemas.microsoft.com/office/drawing/2014/main" id="{067EACEC-C2DD-EA42-8504-176673AD1F20}"/>
              </a:ext>
            </a:extLst>
          </p:cNvPr>
          <p:cNvSpPr/>
          <p:nvPr userDrawn="1"/>
        </p:nvSpPr>
        <p:spPr>
          <a:xfrm>
            <a:off x="0" y="0"/>
            <a:ext cx="8025490" cy="6858000"/>
          </a:xfrm>
          <a:custGeom>
            <a:avLst/>
            <a:gdLst>
              <a:gd name="connsiteX0" fmla="*/ 0 w 8025490"/>
              <a:gd name="connsiteY0" fmla="*/ 0 h 6858000"/>
              <a:gd name="connsiteX1" fmla="*/ 4596490 w 8025490"/>
              <a:gd name="connsiteY1" fmla="*/ 0 h 6858000"/>
              <a:gd name="connsiteX2" fmla="*/ 8025490 w 8025490"/>
              <a:gd name="connsiteY2" fmla="*/ 3429000 h 6858000"/>
              <a:gd name="connsiteX3" fmla="*/ 4596490 w 8025490"/>
              <a:gd name="connsiteY3" fmla="*/ 6858000 h 6858000"/>
              <a:gd name="connsiteX4" fmla="*/ 0 w 802549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5490" h="6858000">
                <a:moveTo>
                  <a:pt x="0" y="0"/>
                </a:moveTo>
                <a:lnTo>
                  <a:pt x="4596490" y="0"/>
                </a:lnTo>
                <a:cubicBezTo>
                  <a:pt x="6490274" y="0"/>
                  <a:pt x="8025490" y="1535216"/>
                  <a:pt x="8025490" y="3429000"/>
                </a:cubicBezTo>
                <a:cubicBezTo>
                  <a:pt x="8025490" y="5322784"/>
                  <a:pt x="6490274" y="6858000"/>
                  <a:pt x="4596490" y="6858000"/>
                </a:cubicBez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059400"/>
            <a:ext cx="6245912" cy="2387600"/>
          </a:xfrm>
        </p:spPr>
        <p:txBody>
          <a:bodyPr rtlCol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4" y="3539075"/>
            <a:ext cx="6245912" cy="1406101"/>
          </a:xfrm>
        </p:spPr>
        <p:txBody>
          <a:bodyPr rtlCol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9843C7E-5704-7A46-8974-F3BFA42E7310}"/>
              </a:ext>
            </a:extLst>
          </p:cNvPr>
          <p:cNvGrpSpPr/>
          <p:nvPr userDrawn="1"/>
        </p:nvGrpSpPr>
        <p:grpSpPr>
          <a:xfrm rot="16200000">
            <a:off x="8286528" y="2207195"/>
            <a:ext cx="3032351" cy="2443610"/>
            <a:chOff x="9857014" y="13834"/>
            <a:chExt cx="2334986" cy="188164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FBF1E52-11FA-DC48-B7AD-75734232FFE8}"/>
                </a:ext>
              </a:extLst>
            </p:cNvPr>
            <p:cNvSpPr/>
            <p:nvPr userDrawn="1"/>
          </p:nvSpPr>
          <p:spPr>
            <a:xfrm rot="5400000" flipH="1" flipV="1">
              <a:off x="10667433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850B620-49F5-3748-84AF-682555D52792}"/>
                </a:ext>
              </a:extLst>
            </p:cNvPr>
            <p:cNvSpPr/>
            <p:nvPr userDrawn="1"/>
          </p:nvSpPr>
          <p:spPr>
            <a:xfrm rot="16200000" flipV="1">
              <a:off x="9499940" y="370908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</p:grpSp>
      <p:sp>
        <p:nvSpPr>
          <p:cNvPr id="17" name="Freeform 16">
            <a:extLst>
              <a:ext uri="{FF2B5EF4-FFF2-40B4-BE49-F238E27FC236}">
                <a16:creationId xmlns:a16="http://schemas.microsoft.com/office/drawing/2014/main" id="{0B179973-08D2-EF40-B516-35E75E906394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6C811FF3-E48A-194D-8022-65F8C3A17449}"/>
              </a:ext>
            </a:extLst>
          </p:cNvPr>
          <p:cNvSpPr/>
          <p:nvPr userDrawn="1"/>
        </p:nvSpPr>
        <p:spPr>
          <a:xfrm flipH="1">
            <a:off x="8580896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1"/>
            <a:ext cx="9779182" cy="3366815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6A7F6A3F-E1DD-A246-9A6D-5F9B18BA2588}"/>
              </a:ext>
            </a:extLst>
          </p:cNvPr>
          <p:cNvSpPr/>
          <p:nvPr userDrawn="1"/>
        </p:nvSpPr>
        <p:spPr>
          <a:xfrm flipH="1">
            <a:off x="8580896" y="1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55FD0FC-C8FF-6741-A364-A29CDC6F9495}"/>
              </a:ext>
            </a:extLst>
          </p:cNvPr>
          <p:cNvSpPr/>
          <p:nvPr userDrawn="1"/>
        </p:nvSpPr>
        <p:spPr>
          <a:xfrm rot="5400000" flipH="1">
            <a:off x="1" y="3246896"/>
            <a:ext cx="3611104" cy="3611104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1167493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cubicBezTo>
                  <a:pt x="0" y="644789"/>
                  <a:pt x="522704" y="1167493"/>
                  <a:pt x="1167493" y="1167493"/>
                </a:cubicBezTo>
                <a:lnTo>
                  <a:pt x="0" y="1167493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10/9/2021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978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3"/>
            <a:ext cx="9779182" cy="3366813"/>
          </a:xfrm>
        </p:spPr>
        <p:txBody>
          <a:bodyPr rtlCol="0"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10/9/2021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5ED18-7A07-47F1-8056-CD86B076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721" y="1684338"/>
            <a:ext cx="8594558" cy="2810460"/>
          </a:xfrm>
        </p:spPr>
        <p:txBody>
          <a:bodyPr rtlCol="0">
            <a:noAutofit/>
          </a:bodyPr>
          <a:lstStyle>
            <a:lvl1pPr algn="ctr">
              <a:lnSpc>
                <a:spcPct val="100000"/>
              </a:lnSpc>
              <a:defRPr sz="460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C91C146-F9A8-9A4C-9508-8590923B8D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000" y="519405"/>
            <a:ext cx="1364297" cy="1094521"/>
          </a:xfrm>
        </p:spPr>
        <p:txBody>
          <a:bodyPr rtlCol="0"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en-GB" noProof="0"/>
              <a:t>“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2D6C2B-78AC-DD47-9289-067C968B06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81813" y="4494213"/>
            <a:ext cx="3511550" cy="679450"/>
          </a:xfrm>
        </p:spPr>
        <p:txBody>
          <a:bodyPr rtlCol="0"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457200" indent="0" algn="r">
              <a:buNone/>
              <a:defRPr sz="1800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 algn="r">
              <a:buNone/>
              <a:defRPr sz="1600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 algn="r">
              <a:buNone/>
              <a:defRPr sz="1400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612193CD-03AD-D74D-A5CD-747A9B53F49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609104" y="3399692"/>
            <a:ext cx="1364297" cy="1094521"/>
          </a:xfrm>
        </p:spPr>
        <p:txBody>
          <a:bodyPr rtlCol="0">
            <a:noAutofit/>
          </a:bodyPr>
          <a:lstStyle>
            <a:lvl1pPr marL="0" indent="0" algn="ctr">
              <a:buNone/>
              <a:defRPr sz="23900" b="1">
                <a:solidFill>
                  <a:schemeClr val="accent1">
                    <a:lumMod val="75000"/>
                  </a:schemeClr>
                </a:solidFill>
                <a:latin typeface="Tenorite" pitchFamily="2" charset="0"/>
              </a:defRPr>
            </a:lvl1pPr>
            <a:lvl2pPr marL="4572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2pPr>
            <a:lvl3pPr marL="9144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3pPr>
            <a:lvl4pPr marL="13716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4pPr>
            <a:lvl5pPr marL="1828800" indent="0">
              <a:buNone/>
              <a:defRPr b="1">
                <a:solidFill>
                  <a:schemeClr val="bg1"/>
                </a:solidFill>
                <a:latin typeface="Tenorite" pitchFamily="2" charset="0"/>
              </a:defRPr>
            </a:lvl5pPr>
          </a:lstStyle>
          <a:p>
            <a:pPr lvl="0" rtl="0"/>
            <a:r>
              <a:rPr lang="en-GB" noProof="0"/>
              <a:t>”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10/9/2021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8C225EC-F6EF-1144-834A-F0B91974AA41}"/>
              </a:ext>
            </a:extLst>
          </p:cNvPr>
          <p:cNvSpPr/>
          <p:nvPr userDrawn="1"/>
        </p:nvSpPr>
        <p:spPr>
          <a:xfrm>
            <a:off x="0" y="-1664"/>
            <a:ext cx="9857012" cy="68596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noProof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1E40CEAF-B1BB-174E-A798-3BA60D9C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8401624" cy="1325563"/>
          </a:xfrm>
        </p:spPr>
        <p:txBody>
          <a:bodyPr lIns="0"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227758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0" name="Text Placeholder 28">
            <a:extLst>
              <a:ext uri="{FF2B5EF4-FFF2-40B4-BE49-F238E27FC236}">
                <a16:creationId xmlns:a16="http://schemas.microsoft.com/office/drawing/2014/main" id="{CC3A7E03-4F06-4380-90A1-845651EEA3C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123351" y="2426400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1" name="Text Placeholder 28">
            <a:extLst>
              <a:ext uri="{FF2B5EF4-FFF2-40B4-BE49-F238E27FC236}">
                <a16:creationId xmlns:a16="http://schemas.microsoft.com/office/drawing/2014/main" id="{31AF5791-727B-438A-A7EF-5D132167C8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23350" y="2811646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7" name="Picture Placeholder 23">
            <a:extLst>
              <a:ext uri="{FF2B5EF4-FFF2-40B4-BE49-F238E27FC236}">
                <a16:creationId xmlns:a16="http://schemas.microsoft.com/office/drawing/2014/main" id="{9ABA5222-6FD6-405B-8AC8-18022C365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495813" y="2227758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2" name="Text Placeholder 28">
            <a:extLst>
              <a:ext uri="{FF2B5EF4-FFF2-40B4-BE49-F238E27FC236}">
                <a16:creationId xmlns:a16="http://schemas.microsoft.com/office/drawing/2014/main" id="{A1A33FCF-D2EB-478E-8679-428657895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70817" y="242256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3" name="Text Placeholder 28">
            <a:extLst>
              <a:ext uri="{FF2B5EF4-FFF2-40B4-BE49-F238E27FC236}">
                <a16:creationId xmlns:a16="http://schemas.microsoft.com/office/drawing/2014/main" id="{55274EF8-F641-41B2-89C1-FD94AFA4868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70816" y="280781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124DE785-775F-4AE4-94B3-FA728188EBA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0429" y="4254273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4" name="Text Placeholder 28">
            <a:extLst>
              <a:ext uri="{FF2B5EF4-FFF2-40B4-BE49-F238E27FC236}">
                <a16:creationId xmlns:a16="http://schemas.microsoft.com/office/drawing/2014/main" id="{5A429D4E-B795-4E55-852E-9E161F9EBD3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123351" y="4498793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5" name="Text Placeholder 28">
            <a:extLst>
              <a:ext uri="{FF2B5EF4-FFF2-40B4-BE49-F238E27FC236}">
                <a16:creationId xmlns:a16="http://schemas.microsoft.com/office/drawing/2014/main" id="{41D297CB-52EE-4DE4-AEAC-CD4AAF2BF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23350" y="4884039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9" name="Picture Placeholder 23">
            <a:extLst>
              <a:ext uri="{FF2B5EF4-FFF2-40B4-BE49-F238E27FC236}">
                <a16:creationId xmlns:a16="http://schemas.microsoft.com/office/drawing/2014/main" id="{F5694B35-7776-4DB9-9EB7-3AF076EC357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495813" y="4254273"/>
            <a:ext cx="1200374" cy="1201242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6" name="Text Placeholder 28">
            <a:extLst>
              <a:ext uri="{FF2B5EF4-FFF2-40B4-BE49-F238E27FC236}">
                <a16:creationId xmlns:a16="http://schemas.microsoft.com/office/drawing/2014/main" id="{AD7B736B-3A10-499F-8F23-4437982C823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70817" y="4498793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17" name="Text Placeholder 28">
            <a:extLst>
              <a:ext uri="{FF2B5EF4-FFF2-40B4-BE49-F238E27FC236}">
                <a16:creationId xmlns:a16="http://schemas.microsoft.com/office/drawing/2014/main" id="{07165540-290D-4A38-87DE-F52B05BD6A1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70816" y="4884039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C71211-4520-46A1-9487-4AE49C32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1569803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10/9/2021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356206-85FD-45F5-A1F7-128DB34C8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1106" y="6356350"/>
            <a:ext cx="4114800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03763F-C8CD-4BCB-9A0A-B10F000B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2334" y="6356350"/>
            <a:ext cx="1167495" cy="365125"/>
          </a:xfrm>
        </p:spPr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AAB3BC7E-B34F-EF47-B125-1574C5484E22}"/>
              </a:ext>
            </a:extLst>
          </p:cNvPr>
          <p:cNvSpPr/>
          <p:nvPr userDrawn="1"/>
        </p:nvSpPr>
        <p:spPr>
          <a:xfrm rot="16200000" flipV="1">
            <a:off x="9499940" y="355410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7CBC82D0-4F72-C649-8B7F-D4B087957B6C}"/>
              </a:ext>
            </a:extLst>
          </p:cNvPr>
          <p:cNvSpPr/>
          <p:nvPr userDrawn="1"/>
        </p:nvSpPr>
        <p:spPr>
          <a:xfrm flipH="1">
            <a:off x="10866436" y="1879977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9383F23A-D872-2A4C-B386-A9D269BE694D}"/>
              </a:ext>
            </a:extLst>
          </p:cNvPr>
          <p:cNvSpPr/>
          <p:nvPr userDrawn="1"/>
        </p:nvSpPr>
        <p:spPr>
          <a:xfrm>
            <a:off x="11024507" y="-1664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221FFDB-AAE2-5943-97A1-82D66AE05DB4}"/>
              </a:ext>
            </a:extLst>
          </p:cNvPr>
          <p:cNvSpPr/>
          <p:nvPr userDrawn="1"/>
        </p:nvSpPr>
        <p:spPr>
          <a:xfrm>
            <a:off x="10334091" y="2737752"/>
            <a:ext cx="1380830" cy="138083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2E58EEF7-63CA-A845-BAC4-9D3BE05918B5}"/>
              </a:ext>
            </a:extLst>
          </p:cNvPr>
          <p:cNvSpPr/>
          <p:nvPr userDrawn="1"/>
        </p:nvSpPr>
        <p:spPr>
          <a:xfrm rot="16200000" flipH="1">
            <a:off x="10667432" y="5333432"/>
            <a:ext cx="1881641" cy="1167493"/>
          </a:xfrm>
          <a:custGeom>
            <a:avLst/>
            <a:gdLst>
              <a:gd name="connsiteX0" fmla="*/ 1881641 w 1881641"/>
              <a:gd name="connsiteY0" fmla="*/ 1167473 h 1167493"/>
              <a:gd name="connsiteX1" fmla="*/ 1881641 w 1881641"/>
              <a:gd name="connsiteY1" fmla="*/ 1167493 h 1167493"/>
              <a:gd name="connsiteX2" fmla="*/ 1167493 w 1881641"/>
              <a:gd name="connsiteY2" fmla="*/ 1167493 h 1167493"/>
              <a:gd name="connsiteX3" fmla="*/ 0 w 1881641"/>
              <a:gd name="connsiteY3" fmla="*/ 0 h 1167493"/>
              <a:gd name="connsiteX4" fmla="*/ 714149 w 1881641"/>
              <a:gd name="connsiteY4" fmla="*/ 0 h 1167493"/>
              <a:gd name="connsiteX5" fmla="*/ 1875614 w 1881641"/>
              <a:gd name="connsiteY5" fmla="*/ 1048124 h 1167493"/>
              <a:gd name="connsiteX6" fmla="*/ 1881641 w 1881641"/>
              <a:gd name="connsiteY6" fmla="*/ 1167473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1641" h="1167493">
                <a:moveTo>
                  <a:pt x="1881641" y="1167473"/>
                </a:moveTo>
                <a:lnTo>
                  <a:pt x="1881641" y="1167493"/>
                </a:lnTo>
                <a:lnTo>
                  <a:pt x="1167493" y="1167493"/>
                </a:lnTo>
                <a:cubicBezTo>
                  <a:pt x="522704" y="1167493"/>
                  <a:pt x="0" y="644789"/>
                  <a:pt x="0" y="0"/>
                </a:cubicBezTo>
                <a:lnTo>
                  <a:pt x="714149" y="0"/>
                </a:lnTo>
                <a:cubicBezTo>
                  <a:pt x="1318639" y="0"/>
                  <a:pt x="1815827" y="459408"/>
                  <a:pt x="1875614" y="1048124"/>
                </a:cubicBezTo>
                <a:lnTo>
                  <a:pt x="1881641" y="11674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757A4624-D8ED-2E4B-AF8C-00DFA6A72D5F}"/>
              </a:ext>
            </a:extLst>
          </p:cNvPr>
          <p:cNvSpPr/>
          <p:nvPr userDrawn="1"/>
        </p:nvSpPr>
        <p:spPr>
          <a:xfrm flipV="1">
            <a:off x="9857012" y="3651505"/>
            <a:ext cx="1325563" cy="1325563"/>
          </a:xfrm>
          <a:custGeom>
            <a:avLst/>
            <a:gdLst>
              <a:gd name="connsiteX0" fmla="*/ 0 w 1167493"/>
              <a:gd name="connsiteY0" fmla="*/ 0 h 1167493"/>
              <a:gd name="connsiteX1" fmla="*/ 1167493 w 1167493"/>
              <a:gd name="connsiteY1" fmla="*/ 0 h 1167493"/>
              <a:gd name="connsiteX2" fmla="*/ 0 w 1167493"/>
              <a:gd name="connsiteY2" fmla="*/ 1167493 h 1167493"/>
              <a:gd name="connsiteX3" fmla="*/ 0 w 1167493"/>
              <a:gd name="connsiteY3" fmla="*/ 0 h 1167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7493" h="1167493">
                <a:moveTo>
                  <a:pt x="0" y="0"/>
                </a:moveTo>
                <a:lnTo>
                  <a:pt x="1167493" y="0"/>
                </a:lnTo>
                <a:cubicBezTo>
                  <a:pt x="522704" y="0"/>
                  <a:pt x="0" y="522704"/>
                  <a:pt x="0" y="1167493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DF312EF8-91BE-5946-BE31-8CFE107A2FEA}"/>
              </a:ext>
            </a:extLst>
          </p:cNvPr>
          <p:cNvSpPr/>
          <p:nvPr userDrawn="1"/>
        </p:nvSpPr>
        <p:spPr>
          <a:xfrm flipH="1" flipV="1">
            <a:off x="9857013" y="4976359"/>
            <a:ext cx="1167494" cy="1881641"/>
          </a:xfrm>
          <a:custGeom>
            <a:avLst/>
            <a:gdLst>
              <a:gd name="connsiteX0" fmla="*/ 1167473 w 1167494"/>
              <a:gd name="connsiteY0" fmla="*/ 0 h 1881641"/>
              <a:gd name="connsiteX1" fmla="*/ 1167493 w 1167494"/>
              <a:gd name="connsiteY1" fmla="*/ 0 h 1881641"/>
              <a:gd name="connsiteX2" fmla="*/ 1167493 w 1167494"/>
              <a:gd name="connsiteY2" fmla="*/ 714148 h 1881641"/>
              <a:gd name="connsiteX3" fmla="*/ 1166666 w 1167494"/>
              <a:gd name="connsiteY3" fmla="*/ 730534 h 1881641"/>
              <a:gd name="connsiteX4" fmla="*/ 1167494 w 1167494"/>
              <a:gd name="connsiteY4" fmla="*/ 730534 h 1881641"/>
              <a:gd name="connsiteX5" fmla="*/ 1167494 w 1167494"/>
              <a:gd name="connsiteY5" fmla="*/ 1378059 h 1881641"/>
              <a:gd name="connsiteX6" fmla="*/ 1167493 w 1167494"/>
              <a:gd name="connsiteY6" fmla="*/ 1378059 h 1881641"/>
              <a:gd name="connsiteX7" fmla="*/ 1167493 w 1167494"/>
              <a:gd name="connsiteY7" fmla="*/ 1881641 h 1881641"/>
              <a:gd name="connsiteX8" fmla="*/ 0 w 1167494"/>
              <a:gd name="connsiteY8" fmla="*/ 1881641 h 1881641"/>
              <a:gd name="connsiteX9" fmla="*/ 0 w 1167494"/>
              <a:gd name="connsiteY9" fmla="*/ 1234116 h 1881641"/>
              <a:gd name="connsiteX10" fmla="*/ 0 w 1167494"/>
              <a:gd name="connsiteY10" fmla="*/ 1167492 h 1881641"/>
              <a:gd name="connsiteX11" fmla="*/ 1048124 w 1167494"/>
              <a:gd name="connsiteY11" fmla="*/ 6027 h 1881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67494" h="1881641">
                <a:moveTo>
                  <a:pt x="1167473" y="0"/>
                </a:moveTo>
                <a:lnTo>
                  <a:pt x="1167493" y="0"/>
                </a:lnTo>
                <a:lnTo>
                  <a:pt x="1167493" y="714148"/>
                </a:lnTo>
                <a:lnTo>
                  <a:pt x="1166666" y="730534"/>
                </a:lnTo>
                <a:lnTo>
                  <a:pt x="1167494" y="730534"/>
                </a:lnTo>
                <a:lnTo>
                  <a:pt x="1167494" y="1378059"/>
                </a:lnTo>
                <a:lnTo>
                  <a:pt x="1167493" y="1378059"/>
                </a:lnTo>
                <a:lnTo>
                  <a:pt x="1167493" y="1881641"/>
                </a:lnTo>
                <a:lnTo>
                  <a:pt x="0" y="1881641"/>
                </a:lnTo>
                <a:lnTo>
                  <a:pt x="0" y="1234116"/>
                </a:lnTo>
                <a:lnTo>
                  <a:pt x="0" y="1167492"/>
                </a:lnTo>
                <a:cubicBezTo>
                  <a:pt x="0" y="563002"/>
                  <a:pt x="459408" y="65814"/>
                  <a:pt x="1048124" y="60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154419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ole tea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itle 1">
            <a:extLst>
              <a:ext uri="{FF2B5EF4-FFF2-40B4-BE49-F238E27FC236}">
                <a16:creationId xmlns:a16="http://schemas.microsoft.com/office/drawing/2014/main" id="{6825B690-1AD7-4243-AC42-D2CF19B7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430" y="381000"/>
            <a:ext cx="10678142" cy="1325563"/>
          </a:xfrm>
        </p:spPr>
        <p:txBody>
          <a:bodyPr lIns="0" rtlCol="0"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6" name="Picture Placeholder 23">
            <a:extLst>
              <a:ext uri="{FF2B5EF4-FFF2-40B4-BE49-F238E27FC236}">
                <a16:creationId xmlns:a16="http://schemas.microsoft.com/office/drawing/2014/main" id="{5E48B363-63E8-4F17-842B-53AD935A65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0429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1825005B-0520-EC49-9A5C-554CB700387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0430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32" name="Text Placeholder 28">
            <a:extLst>
              <a:ext uri="{FF2B5EF4-FFF2-40B4-BE49-F238E27FC236}">
                <a16:creationId xmlns:a16="http://schemas.microsoft.com/office/drawing/2014/main" id="{B6697B92-AF89-2C46-BC1E-6CB47E8EA4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50429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33" name="Picture Placeholder 23">
            <a:extLst>
              <a:ext uri="{FF2B5EF4-FFF2-40B4-BE49-F238E27FC236}">
                <a16:creationId xmlns:a16="http://schemas.microsoft.com/office/drawing/2014/main" id="{FA9FEBB0-45F1-DF45-89C4-B343F8B20BA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549397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4" name="Text Placeholder 28">
            <a:extLst>
              <a:ext uri="{FF2B5EF4-FFF2-40B4-BE49-F238E27FC236}">
                <a16:creationId xmlns:a16="http://schemas.microsoft.com/office/drawing/2014/main" id="{EF331731-A7FC-C245-A9C1-0B1A2E994DB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49398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35" name="Text Placeholder 28">
            <a:extLst>
              <a:ext uri="{FF2B5EF4-FFF2-40B4-BE49-F238E27FC236}">
                <a16:creationId xmlns:a16="http://schemas.microsoft.com/office/drawing/2014/main" id="{313B974E-E762-EE48-B2DF-C8F10DF7344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49397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36" name="Picture Placeholder 23">
            <a:extLst>
              <a:ext uri="{FF2B5EF4-FFF2-40B4-BE49-F238E27FC236}">
                <a16:creationId xmlns:a16="http://schemas.microsoft.com/office/drawing/2014/main" id="{8BA62E8C-79E6-D245-B706-FFB1E051B2D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348367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37" name="Text Placeholder 28">
            <a:extLst>
              <a:ext uri="{FF2B5EF4-FFF2-40B4-BE49-F238E27FC236}">
                <a16:creationId xmlns:a16="http://schemas.microsoft.com/office/drawing/2014/main" id="{4199EE50-5386-0446-8ADA-23C1B0D6EA4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48368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478AB5CA-B5A5-934D-BF51-1485953A70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48367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39" name="Picture Placeholder 23">
            <a:extLst>
              <a:ext uri="{FF2B5EF4-FFF2-40B4-BE49-F238E27FC236}">
                <a16:creationId xmlns:a16="http://schemas.microsoft.com/office/drawing/2014/main" id="{3D78BE06-1FC7-3C43-BD15-F4137B564B58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9147335" y="2068734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0" name="Text Placeholder 28">
            <a:extLst>
              <a:ext uri="{FF2B5EF4-FFF2-40B4-BE49-F238E27FC236}">
                <a16:creationId xmlns:a16="http://schemas.microsoft.com/office/drawing/2014/main" id="{14F01FCC-4797-0343-8739-20331C751C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47336" y="2994545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41" name="Text Placeholder 28">
            <a:extLst>
              <a:ext uri="{FF2B5EF4-FFF2-40B4-BE49-F238E27FC236}">
                <a16:creationId xmlns:a16="http://schemas.microsoft.com/office/drawing/2014/main" id="{33FBE6CA-EC7A-1A4B-ADA3-6B78F2DE09C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7335" y="3379791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42" name="Picture Placeholder 23">
            <a:extLst>
              <a:ext uri="{FF2B5EF4-FFF2-40B4-BE49-F238E27FC236}">
                <a16:creationId xmlns:a16="http://schemas.microsoft.com/office/drawing/2014/main" id="{6DD7CCE4-AD48-B64F-909E-F88961FBDFC5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50429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3" name="Text Placeholder 28">
            <a:extLst>
              <a:ext uri="{FF2B5EF4-FFF2-40B4-BE49-F238E27FC236}">
                <a16:creationId xmlns:a16="http://schemas.microsoft.com/office/drawing/2014/main" id="{C076E7E2-3D95-EA47-BF86-444615F1F14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50430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44" name="Text Placeholder 28">
            <a:extLst>
              <a:ext uri="{FF2B5EF4-FFF2-40B4-BE49-F238E27FC236}">
                <a16:creationId xmlns:a16="http://schemas.microsoft.com/office/drawing/2014/main" id="{612499D2-373C-3940-97A5-FCA8B245BE45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50429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45" name="Picture Placeholder 23">
            <a:extLst>
              <a:ext uri="{FF2B5EF4-FFF2-40B4-BE49-F238E27FC236}">
                <a16:creationId xmlns:a16="http://schemas.microsoft.com/office/drawing/2014/main" id="{24B34D6D-4F7E-3942-B8D7-9970BDE53C10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3549397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6" name="Text Placeholder 28">
            <a:extLst>
              <a:ext uri="{FF2B5EF4-FFF2-40B4-BE49-F238E27FC236}">
                <a16:creationId xmlns:a16="http://schemas.microsoft.com/office/drawing/2014/main" id="{D34EDB1D-7E85-D242-B6AE-F6D6907D325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3549398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47" name="Text Placeholder 28">
            <a:extLst>
              <a:ext uri="{FF2B5EF4-FFF2-40B4-BE49-F238E27FC236}">
                <a16:creationId xmlns:a16="http://schemas.microsoft.com/office/drawing/2014/main" id="{3E3BFFF0-114B-6D42-B5E0-8020AC2E26B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549397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48" name="Picture Placeholder 23">
            <a:extLst>
              <a:ext uri="{FF2B5EF4-FFF2-40B4-BE49-F238E27FC236}">
                <a16:creationId xmlns:a16="http://schemas.microsoft.com/office/drawing/2014/main" id="{EB4488EE-E854-724E-95AE-B9943EE249E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6348367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C5551B4D-583E-D644-9069-EC096CE76F50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348368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E30C4783-1643-2243-BB4F-E99E04D9216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6348367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51" name="Picture Placeholder 23">
            <a:extLst>
              <a:ext uri="{FF2B5EF4-FFF2-40B4-BE49-F238E27FC236}">
                <a16:creationId xmlns:a16="http://schemas.microsoft.com/office/drawing/2014/main" id="{7BBADCE0-02E8-3249-8CBA-17D3783DFE70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9147335" y="4118551"/>
            <a:ext cx="904987" cy="905641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8D294C40-97E4-FF4F-8A02-10FC7D0EE8B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147336" y="5044362"/>
            <a:ext cx="2281237" cy="347662"/>
          </a:xfrm>
        </p:spPr>
        <p:txBody>
          <a:bodyPr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="1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Name</a:t>
            </a:r>
          </a:p>
        </p:txBody>
      </p:sp>
      <p:sp>
        <p:nvSpPr>
          <p:cNvPr id="53" name="Text Placeholder 28">
            <a:extLst>
              <a:ext uri="{FF2B5EF4-FFF2-40B4-BE49-F238E27FC236}">
                <a16:creationId xmlns:a16="http://schemas.microsoft.com/office/drawing/2014/main" id="{8B38241F-01B5-574C-A827-67C6352C463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9147335" y="5429608"/>
            <a:ext cx="2281237" cy="347662"/>
          </a:xfrm>
        </p:spPr>
        <p:txBody>
          <a:bodyPr lIns="0" tIns="0" rIns="0" bIns="0" rtlCol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Title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0445668-2DC5-E84C-8B16-922BC95F13F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10/9/2021</a:t>
            </a:r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9227732-A878-814C-8621-64ED1B2CCF9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CE9F02AC-6DFB-0C47-BC8E-4B0594007F3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005721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10/9/2021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 rtl="0"/>
            <a:r>
              <a:rPr lang="en-GB" noProof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60" r:id="rId5"/>
    <p:sldLayoutId id="2147483661" r:id="rId6"/>
    <p:sldLayoutId id="2147483654" r:id="rId7"/>
    <p:sldLayoutId id="2147483658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1122363"/>
            <a:ext cx="7096933" cy="2387600"/>
          </a:xfrm>
        </p:spPr>
        <p:txBody>
          <a:bodyPr rtlCol="0"/>
          <a:lstStyle/>
          <a:p>
            <a:pPr rtl="0"/>
            <a:r>
              <a:rPr lang="en-GB" dirty="0"/>
              <a:t>Evacuation Procedures in Case of Mass Emergency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68D447-28D3-4F5F-B2DC-FD67E9015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02038"/>
            <a:ext cx="9500507" cy="806675"/>
          </a:xfrm>
        </p:spPr>
        <p:txBody>
          <a:bodyPr rtlCol="0"/>
          <a:lstStyle/>
          <a:p>
            <a:pPr rtl="0"/>
            <a:r>
              <a:rPr lang="en-GB" dirty="0"/>
              <a:t>A how-to from Ukraine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/>
          <a:lstStyle/>
          <a:p>
            <a:pPr rtl="0"/>
            <a:r>
              <a:rPr lang="en-GB" dirty="0"/>
              <a:t>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4220047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n-GB" dirty="0"/>
              <a:t>Documents</a:t>
            </a:r>
          </a:p>
          <a:p>
            <a:pPr rtl="0"/>
            <a:r>
              <a:rPr lang="en-GB" dirty="0"/>
              <a:t>Keeping in contact</a:t>
            </a:r>
          </a:p>
          <a:p>
            <a:pPr rtl="0"/>
            <a:r>
              <a:rPr lang="en-GB" dirty="0"/>
              <a:t>Resource management</a:t>
            </a:r>
          </a:p>
          <a:p>
            <a:pPr rtl="0"/>
            <a:r>
              <a:rPr lang="en-GB" dirty="0"/>
              <a:t>Relocation destinations and routes</a:t>
            </a:r>
          </a:p>
          <a:p>
            <a:pPr rtl="0"/>
            <a:r>
              <a:rPr lang="en-GB" dirty="0"/>
              <a:t>Allies</a:t>
            </a:r>
          </a:p>
          <a:p>
            <a:pPr rtl="0"/>
            <a:r>
              <a:rPr lang="en-GB" dirty="0"/>
              <a:t>Mental health</a:t>
            </a:r>
          </a:p>
          <a:p>
            <a:pPr rtl="0"/>
            <a:r>
              <a:rPr lang="en-GB" dirty="0"/>
              <a:t>Support systems for parents</a:t>
            </a:r>
          </a:p>
          <a:p>
            <a:pPr rtl="0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9303D-13C0-6A41-947A-F998CC47B3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</p:spPr>
        <p:txBody>
          <a:bodyPr rtlCol="0"/>
          <a:lstStyle/>
          <a:p>
            <a:pPr rtl="0"/>
            <a:r>
              <a:rPr lang="en-GB" dirty="0"/>
              <a:t>18/12/2025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9FEB4-4C5C-EB43-9696-7B42453DB7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/>
          <a:p>
            <a:pPr rtl="0"/>
            <a:r>
              <a:rPr lang="en-GB" dirty="0"/>
              <a:t>Child With Future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470D0-6D64-5E42-9515-048F8779C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rtlCol="0"/>
          <a:lstStyle/>
          <a:p>
            <a:pPr rtl="0"/>
            <a:fld id="{294A09A9-5501-47C1-A89A-A340965A2BE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56B7E-1633-44AB-8584-82DF5B726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408" y="136526"/>
            <a:ext cx="9779183" cy="903194"/>
          </a:xfrm>
        </p:spPr>
        <p:txBody>
          <a:bodyPr rtlCol="0"/>
          <a:lstStyle/>
          <a:p>
            <a:pPr rtl="0"/>
            <a:r>
              <a:rPr lang="en-GB" dirty="0"/>
              <a:t>Go-bag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90AB4-D228-4548-B072-72649821236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206408" y="1220093"/>
            <a:ext cx="4663440" cy="522514"/>
          </a:xfrm>
        </p:spPr>
        <p:txBody>
          <a:bodyPr rtlCol="0"/>
          <a:lstStyle/>
          <a:p>
            <a:pPr rtl="0"/>
            <a:r>
              <a:rPr lang="en-GB" dirty="0"/>
              <a:t>Organisations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0677C9-3E42-427F-93B8-526692906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08" y="1742607"/>
            <a:ext cx="4663440" cy="42663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n-GB" dirty="0"/>
              <a:t>Statutory and other key documents</a:t>
            </a:r>
          </a:p>
          <a:p>
            <a:pPr rtl="0"/>
            <a:r>
              <a:rPr lang="en-GB" dirty="0"/>
              <a:t>Archives</a:t>
            </a:r>
          </a:p>
          <a:p>
            <a:pPr rtl="0"/>
            <a:r>
              <a:rPr lang="en-GB" dirty="0"/>
              <a:t>Passwords and access details</a:t>
            </a:r>
          </a:p>
          <a:p>
            <a:pPr rtl="0"/>
            <a:r>
              <a:rPr lang="en-GB" dirty="0"/>
              <a:t>Contact list of allies</a:t>
            </a:r>
          </a:p>
          <a:p>
            <a:pPr rtl="0"/>
            <a:r>
              <a:rPr lang="en-GB" dirty="0"/>
              <a:t>Digital and physical copies of the above</a:t>
            </a:r>
          </a:p>
          <a:p>
            <a:pPr rtl="0"/>
            <a:r>
              <a:rPr lang="en-GB" dirty="0" err="1"/>
              <a:t>Powerbanks</a:t>
            </a:r>
            <a:endParaRPr lang="en-GB" dirty="0"/>
          </a:p>
          <a:p>
            <a:pPr rtl="0"/>
            <a:r>
              <a:rPr lang="en-GB" dirty="0"/>
              <a:t>Walkie-talkies</a:t>
            </a:r>
          </a:p>
          <a:p>
            <a:pPr rtl="0"/>
            <a:r>
              <a:rPr lang="en-GB" dirty="0"/>
              <a:t>Flashlights</a:t>
            </a:r>
          </a:p>
          <a:p>
            <a:pPr rtl="0"/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5018B6D-E395-49AD-92AD-AD69E3AB40C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22150" y="1220093"/>
            <a:ext cx="4663440" cy="522514"/>
          </a:xfrm>
        </p:spPr>
        <p:txBody>
          <a:bodyPr rtlCol="0"/>
          <a:lstStyle/>
          <a:p>
            <a:pPr rtl="0"/>
            <a:r>
              <a:rPr lang="en-GB" dirty="0"/>
              <a:t>Families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B9D020-1E25-453D-83DF-1420ACD3968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18696" y="1910428"/>
            <a:ext cx="4663440" cy="462100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rtl="0"/>
            <a:r>
              <a:rPr lang="en-GB" dirty="0"/>
              <a:t>Travel documents</a:t>
            </a:r>
          </a:p>
          <a:p>
            <a:pPr rtl="0"/>
            <a:r>
              <a:rPr lang="en-GB" dirty="0"/>
              <a:t>Child’s diagnosis and prescriptions</a:t>
            </a:r>
          </a:p>
          <a:p>
            <a:pPr rtl="0"/>
            <a:r>
              <a:rPr lang="en-GB" dirty="0"/>
              <a:t>Medical and education documents</a:t>
            </a:r>
          </a:p>
          <a:p>
            <a:pPr rtl="0"/>
            <a:r>
              <a:rPr lang="en-GB" dirty="0"/>
              <a:t>“Autism Passport”</a:t>
            </a:r>
          </a:p>
          <a:p>
            <a:r>
              <a:rPr lang="en-GB" dirty="0"/>
              <a:t>Walkie-talkies</a:t>
            </a:r>
          </a:p>
          <a:p>
            <a:r>
              <a:rPr lang="en-GB" dirty="0"/>
              <a:t>Flashlights</a:t>
            </a:r>
          </a:p>
          <a:p>
            <a:pPr rtl="0"/>
            <a:r>
              <a:rPr lang="en-GB" dirty="0"/>
              <a:t>Sensory kit</a:t>
            </a:r>
          </a:p>
          <a:p>
            <a:pPr rtl="0"/>
            <a:r>
              <a:rPr lang="en-GB" dirty="0"/>
              <a:t>Hygiene kit</a:t>
            </a:r>
          </a:p>
          <a:p>
            <a:pPr rtl="0"/>
            <a:r>
              <a:rPr lang="en-GB" dirty="0" err="1"/>
              <a:t>Powerbanks</a:t>
            </a:r>
            <a:endParaRPr lang="en-GB" dirty="0"/>
          </a:p>
          <a:p>
            <a:pPr rtl="0"/>
            <a:r>
              <a:rPr lang="en-GB" dirty="0"/>
              <a:t>ID bracelet for the child</a:t>
            </a:r>
          </a:p>
          <a:p>
            <a:pPr rtl="0"/>
            <a:r>
              <a:rPr lang="en-GB" dirty="0"/>
              <a:t>First Aid</a:t>
            </a:r>
          </a:p>
          <a:p>
            <a:pPr rtl="0"/>
            <a:r>
              <a:rPr lang="en-GB" dirty="0"/>
              <a:t>AAC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B64BEF-8367-144A-9F53-7A1282A325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</p:spPr>
        <p:txBody>
          <a:bodyPr rtlCol="0"/>
          <a:lstStyle/>
          <a:p>
            <a:r>
              <a:rPr lang="en-GB" dirty="0"/>
              <a:t>18/12/2025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D1986A-9AF9-5C45-BE85-20D5AA267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/>
          <a:p>
            <a:r>
              <a:rPr lang="en-GB" dirty="0"/>
              <a:t>Child With Future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D448B0-743E-0045-8131-69B4EEC58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rtlCol="0"/>
          <a:lstStyle/>
          <a:p>
            <a:pPr rtl="0"/>
            <a:fld id="{294A09A9-5501-47C1-A89A-A340965A2BE2}" type="slidenum">
              <a:rPr lang="en-GB" smtClean="0"/>
              <a:pPr rtl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119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87440-629A-285D-CE18-493982017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913A7-D211-522D-9BCE-E1C9E136F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/>
          <a:lstStyle/>
          <a:p>
            <a:pPr rtl="0"/>
            <a:r>
              <a:rPr lang="en-GB" dirty="0"/>
              <a:t>Allies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F0C41-E433-BB52-6421-251388260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4220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 dirty="0"/>
              <a:t>Volunteer organisations </a:t>
            </a:r>
          </a:p>
          <a:p>
            <a:pPr rtl="0"/>
            <a:endParaRPr lang="en-GB" dirty="0"/>
          </a:p>
          <a:p>
            <a:pPr rtl="0"/>
            <a:r>
              <a:rPr lang="en-GB" dirty="0"/>
              <a:t>Autism organisations at the destination</a:t>
            </a:r>
          </a:p>
          <a:p>
            <a:pPr rtl="0"/>
            <a:endParaRPr lang="en-GB" dirty="0"/>
          </a:p>
          <a:p>
            <a:pPr rtl="0"/>
            <a:r>
              <a:rPr lang="en-GB" dirty="0"/>
              <a:t>Sponsors</a:t>
            </a:r>
          </a:p>
          <a:p>
            <a:pPr rtl="0"/>
            <a:endParaRPr lang="en-GB" dirty="0"/>
          </a:p>
          <a:p>
            <a:pPr rtl="0"/>
            <a:r>
              <a:rPr lang="en-GB" dirty="0"/>
              <a:t>Online communities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07AC1-37D5-D143-E52F-6A52174A92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</p:spPr>
        <p:txBody>
          <a:bodyPr rtlCol="0"/>
          <a:lstStyle/>
          <a:p>
            <a:r>
              <a:rPr lang="en-GB" dirty="0"/>
              <a:t>18/12/2025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A88CC-24AB-8519-C93A-4222EC27C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/>
          <a:p>
            <a:r>
              <a:rPr lang="en-GB" dirty="0"/>
              <a:t>Child With Future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C8471-566A-F5F4-6DC8-D0C69B629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rtlCol="0"/>
          <a:lstStyle/>
          <a:p>
            <a:pPr rtl="0"/>
            <a:fld id="{294A09A9-5501-47C1-A89A-A340965A2BE2}" type="slidenum">
              <a:rPr lang="en-GB" smtClean="0"/>
              <a:pPr rtl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2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/>
          <a:lstStyle/>
          <a:p>
            <a:pPr rtl="0"/>
            <a:r>
              <a:rPr lang="en-GB" dirty="0"/>
              <a:t>Stages of evacuation: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67492" y="2653167"/>
            <a:ext cx="9779183" cy="34364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1.	Preparation</a:t>
            </a:r>
          </a:p>
          <a:p>
            <a:r>
              <a:rPr lang="en-GB" dirty="0"/>
              <a:t>2.	Movement (the relocation itself)</a:t>
            </a:r>
          </a:p>
          <a:p>
            <a:r>
              <a:rPr lang="en-GB" dirty="0"/>
              <a:t>3.	Adaptation – settling in the new place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56174-CBC5-7B48-9681-7DDAC42333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1000" y="6356350"/>
            <a:ext cx="2743200" cy="365125"/>
          </a:xfrm>
        </p:spPr>
        <p:txBody>
          <a:bodyPr rtlCol="0"/>
          <a:lstStyle/>
          <a:p>
            <a:r>
              <a:rPr lang="en-GB" dirty="0"/>
              <a:t>18/12/2025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3FA18-50D6-0344-B477-1D7C91CF4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/>
          <a:p>
            <a:r>
              <a:rPr lang="en-GB" dirty="0"/>
              <a:t>Child With Future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C72D2-EFDF-844A-8472-CB49A59B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/>
          <a:lstStyle/>
          <a:p>
            <a:pPr rtl="0"/>
            <a:fld id="{294A09A9-5501-47C1-A89A-A340965A2BE2}" type="slidenum">
              <a:rPr lang="en-GB" smtClean="0"/>
              <a:pPr rtl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799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C58C0-BCC2-D75A-8C3F-B7695C19B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75C72-E1B0-3D58-CB7D-75B17359A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rtlCol="0"/>
          <a:lstStyle/>
          <a:p>
            <a:pPr rtl="0"/>
            <a:r>
              <a:rPr lang="en-GB" dirty="0"/>
              <a:t>Evacuation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CBCAC-1177-E76A-912C-5F2DC7E33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17467"/>
            <a:ext cx="9779182" cy="4220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 dirty="0"/>
              <a:t>Parent and child preparation</a:t>
            </a:r>
          </a:p>
          <a:p>
            <a:pPr rtl="0"/>
            <a:endParaRPr lang="en-GB" dirty="0"/>
          </a:p>
          <a:p>
            <a:pPr rtl="0"/>
            <a:r>
              <a:rPr lang="en-GB" dirty="0"/>
              <a:t>Keeping in contact</a:t>
            </a:r>
          </a:p>
          <a:p>
            <a:pPr rtl="0"/>
            <a:endParaRPr lang="en-GB" dirty="0"/>
          </a:p>
          <a:p>
            <a:pPr rtl="0"/>
            <a:r>
              <a:rPr lang="en-GB" dirty="0"/>
              <a:t>Rest locations along the way</a:t>
            </a:r>
          </a:p>
          <a:p>
            <a:pPr rtl="0"/>
            <a:endParaRPr lang="en-GB" dirty="0"/>
          </a:p>
          <a:p>
            <a:pPr rtl="0"/>
            <a:r>
              <a:rPr lang="en-GB" dirty="0"/>
              <a:t>Documents and bureaucracy</a:t>
            </a:r>
          </a:p>
          <a:p>
            <a:pPr rtl="0"/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9DB0E-25A4-04F5-D58F-60B9FC4FF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</p:spPr>
        <p:txBody>
          <a:bodyPr rtlCol="0"/>
          <a:lstStyle/>
          <a:p>
            <a:r>
              <a:rPr lang="en-GB" dirty="0"/>
              <a:t>18/12/2025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5F261-340A-382D-9ECA-771E3B3CF6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/>
          <a:p>
            <a:r>
              <a:rPr lang="en-GB" dirty="0"/>
              <a:t>Child With Future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79324-9C24-81A3-1AC7-7CD33FFE6C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rtlCol="0"/>
          <a:lstStyle/>
          <a:p>
            <a:pPr rtl="0"/>
            <a:fld id="{294A09A9-5501-47C1-A89A-A340965A2BE2}" type="slidenum">
              <a:rPr lang="en-GB" smtClean="0"/>
              <a:pPr rtl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287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7A99E-4676-43FB-B982-E529484EE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F7B22-FD69-F268-3BEF-A1344E9E8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408" y="136526"/>
            <a:ext cx="9779183" cy="903194"/>
          </a:xfrm>
        </p:spPr>
        <p:txBody>
          <a:bodyPr rtlCol="0"/>
          <a:lstStyle/>
          <a:p>
            <a:pPr rtl="0"/>
            <a:r>
              <a:rPr lang="en-GB" dirty="0"/>
              <a:t>Adaptation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0EB8EC-210B-041C-C05E-8A16F4139A6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206408" y="1220093"/>
            <a:ext cx="4663440" cy="522514"/>
          </a:xfrm>
        </p:spPr>
        <p:txBody>
          <a:bodyPr rtlCol="0"/>
          <a:lstStyle/>
          <a:p>
            <a:pPr rtl="0"/>
            <a:r>
              <a:rPr lang="en-GB" dirty="0"/>
              <a:t>Organisations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EAB9FC-2A42-5CFE-2D9A-10C986F0F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408" y="1742607"/>
            <a:ext cx="4663440" cy="42663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n-GB" dirty="0"/>
              <a:t>Local laws</a:t>
            </a:r>
          </a:p>
          <a:p>
            <a:pPr rtl="0"/>
            <a:r>
              <a:rPr lang="en-GB" dirty="0"/>
              <a:t>Funds for re-establishing</a:t>
            </a:r>
          </a:p>
          <a:p>
            <a:pPr rtl="0"/>
            <a:r>
              <a:rPr lang="en-GB" dirty="0"/>
              <a:t>Flexibility with remote work</a:t>
            </a:r>
          </a:p>
          <a:p>
            <a:pPr rtl="0"/>
            <a:r>
              <a:rPr lang="en-GB" dirty="0"/>
              <a:t>Cooperation with local organisations</a:t>
            </a:r>
          </a:p>
          <a:p>
            <a:r>
              <a:rPr lang="en-GB" dirty="0"/>
              <a:t>Connecting with the local community</a:t>
            </a:r>
          </a:p>
          <a:p>
            <a:pPr rtl="0"/>
            <a:r>
              <a:rPr lang="en-GB" dirty="0"/>
              <a:t>Supporting families through the transition</a:t>
            </a:r>
          </a:p>
          <a:p>
            <a:pPr rtl="0"/>
            <a:r>
              <a:rPr lang="en-GB" dirty="0"/>
              <a:t>Mental health</a:t>
            </a:r>
          </a:p>
          <a:p>
            <a:pPr rtl="0"/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9BFC39D-FA3E-764F-29EB-EEEC60FA8D1C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322150" y="1220093"/>
            <a:ext cx="4663440" cy="522514"/>
          </a:xfrm>
        </p:spPr>
        <p:txBody>
          <a:bodyPr rtlCol="0"/>
          <a:lstStyle/>
          <a:p>
            <a:pPr rtl="0"/>
            <a:r>
              <a:rPr lang="en-GB" dirty="0"/>
              <a:t>Families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BD7212E-9F7D-1998-DF44-D6F56DC2ABA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318696" y="1910428"/>
            <a:ext cx="4663440" cy="28575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n-GB" dirty="0"/>
              <a:t>Local bureaucracy</a:t>
            </a:r>
          </a:p>
          <a:p>
            <a:pPr rtl="0"/>
            <a:r>
              <a:rPr lang="en-GB" dirty="0"/>
              <a:t>Access to education</a:t>
            </a:r>
          </a:p>
          <a:p>
            <a:pPr rtl="0"/>
            <a:r>
              <a:rPr lang="en-GB" dirty="0"/>
              <a:t>Access to services and support</a:t>
            </a:r>
          </a:p>
          <a:p>
            <a:pPr rtl="0"/>
            <a:r>
              <a:rPr lang="en-GB" dirty="0"/>
              <a:t>Mental health</a:t>
            </a:r>
          </a:p>
          <a:p>
            <a:pPr rtl="0"/>
            <a:r>
              <a:rPr lang="en-GB" dirty="0"/>
              <a:t>Language differences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7EEF07-D8B6-10EF-252B-EC49BFF8CC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</p:spPr>
        <p:txBody>
          <a:bodyPr rtlCol="0"/>
          <a:lstStyle/>
          <a:p>
            <a:r>
              <a:rPr lang="en-GB" dirty="0"/>
              <a:t>18/12/2025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41F5B4-2CD1-74D2-6547-0CE0BABA85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 rtlCol="0"/>
          <a:lstStyle/>
          <a:p>
            <a:r>
              <a:rPr lang="en-GB" dirty="0"/>
              <a:t>Child With Future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F66C44-46D4-E5A4-4CE8-6035EDDDD9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</p:spPr>
        <p:txBody>
          <a:bodyPr rtlCol="0"/>
          <a:lstStyle/>
          <a:p>
            <a:pPr rtl="0"/>
            <a:fld id="{294A09A9-5501-47C1-A89A-A340965A2BE2}" type="slidenum">
              <a:rPr lang="en-GB" smtClean="0"/>
              <a:pPr rtl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88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0295B-54B9-4937-90E3-BAB9CE69E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059400"/>
            <a:ext cx="6245912" cy="2387600"/>
          </a:xfrm>
        </p:spPr>
        <p:txBody>
          <a:bodyPr rtlCol="0"/>
          <a:lstStyle/>
          <a:p>
            <a:pPr rtl="0"/>
            <a:r>
              <a:rPr lang="en-GB" dirty="0"/>
              <a:t>Thank you!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A6D85-3837-435F-A342-5A3F98172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4" y="3539075"/>
            <a:ext cx="6245912" cy="14061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n-GB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446797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9457595_TF45331398_Win32" id="{5659B9E0-3971-467D-9BA2-B20B39D641FE}" vid="{E6DA4EDB-46C2-4D45-9E99-6BB2FEEE47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1" ma:contentTypeDescription="Create a new document." ma:contentTypeScope="" ma:versionID="64dfb1555687e0874b4304b796b5b0c7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6e4c555b5e194d05b7203de9c4567b3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A615295-94F6-4CE2-A1B1-6B7E1DAA5A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334180-0405-413B-834A-44FA9E05AD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5BAB77-79E1-4739-AA51-10C9079186D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Universal presentation</Template>
  <TotalTime>459</TotalTime>
  <Words>224</Words>
  <Application>Microsoft Office PowerPoint</Application>
  <PresentationFormat>Widescreen</PresentationFormat>
  <Paragraphs>96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Tenorite</vt:lpstr>
      <vt:lpstr>Office Theme</vt:lpstr>
      <vt:lpstr>Evacuation Procedures in Case of Mass Emergency</vt:lpstr>
      <vt:lpstr>Priorities</vt:lpstr>
      <vt:lpstr>Go-bag</vt:lpstr>
      <vt:lpstr>Allies</vt:lpstr>
      <vt:lpstr>Stages of evacuation:</vt:lpstr>
      <vt:lpstr>Evacuation</vt:lpstr>
      <vt:lpstr>Adaptation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Ira Sergiyenko</dc:creator>
  <cp:lastModifiedBy>Ira Sergiyenko</cp:lastModifiedBy>
  <cp:revision>2</cp:revision>
  <dcterms:created xsi:type="dcterms:W3CDTF">2025-12-16T15:30:54Z</dcterms:created>
  <dcterms:modified xsi:type="dcterms:W3CDTF">2025-12-18T14:35:20Z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