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74" r:id="rId4"/>
    <p:sldId id="265" r:id="rId5"/>
    <p:sldId id="266" r:id="rId6"/>
    <p:sldId id="267" r:id="rId7"/>
    <p:sldId id="268" r:id="rId8"/>
    <p:sldId id="269" r:id="rId9"/>
    <p:sldId id="257" r:id="rId10"/>
    <p:sldId id="270" r:id="rId11"/>
    <p:sldId id="260" r:id="rId12"/>
    <p:sldId id="262" r:id="rId13"/>
    <p:sldId id="258" r:id="rId14"/>
    <p:sldId id="263" r:id="rId15"/>
    <p:sldId id="271" r:id="rId16"/>
    <p:sldId id="272" r:id="rId17"/>
    <p:sldId id="273" r:id="rId18"/>
    <p:sldId id="261"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5" d="100"/>
          <a:sy n="85" d="100"/>
        </p:scale>
        <p:origin x="54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7341" y="1031081"/>
            <a:ext cx="9144000" cy="2387600"/>
          </a:xfrm>
        </p:spPr>
        <p:txBody>
          <a:bodyPr/>
          <a:lstStyle/>
          <a:p>
            <a:r>
              <a:rPr lang="en-US" dirty="0"/>
              <a:t>Autism and War in Ukraine</a:t>
            </a:r>
          </a:p>
        </p:txBody>
      </p:sp>
      <p:sp>
        <p:nvSpPr>
          <p:cNvPr id="3" name="Subtitle 2"/>
          <p:cNvSpPr>
            <a:spLocks noGrp="1"/>
          </p:cNvSpPr>
          <p:nvPr>
            <p:ph type="subTitle" idx="1"/>
          </p:nvPr>
        </p:nvSpPr>
        <p:spPr/>
        <p:txBody>
          <a:bodyPr/>
          <a:lstStyle/>
          <a:p>
            <a:r>
              <a:rPr lang="en-GB" altLang="en-US"/>
              <a:t>Inna Sergiyenko</a:t>
            </a:r>
          </a:p>
        </p:txBody>
      </p:sp>
      <p:grpSp>
        <p:nvGrpSpPr>
          <p:cNvPr id="5" name="Group 4"/>
          <p:cNvGrpSpPr/>
          <p:nvPr/>
        </p:nvGrpSpPr>
        <p:grpSpPr>
          <a:xfrm>
            <a:off x="-71120" y="-92075"/>
            <a:ext cx="12262485" cy="7042150"/>
            <a:chOff x="-112" y="-145"/>
            <a:chExt cx="19311" cy="11090"/>
          </a:xfrm>
        </p:grpSpPr>
        <p:pic>
          <p:nvPicPr>
            <p:cNvPr id="6148" name="Рисунок 1"/>
            <p:cNvPicPr>
              <a:picLocks noChangeAspect="1"/>
            </p:cNvPicPr>
            <p:nvPr/>
          </p:nvPicPr>
          <p:blipFill>
            <a:blip r:embed="rId2"/>
            <a:stretch>
              <a:fillRect/>
            </a:stretch>
          </p:blipFill>
          <p:spPr>
            <a:xfrm>
              <a:off x="-112" y="-145"/>
              <a:ext cx="15550" cy="11090"/>
            </a:xfrm>
            <a:prstGeom prst="rect">
              <a:avLst/>
            </a:prstGeom>
            <a:noFill/>
            <a:ln w="9525">
              <a:noFill/>
            </a:ln>
          </p:spPr>
        </p:pic>
        <p:pic>
          <p:nvPicPr>
            <p:cNvPr id="6147" name="Рисунок 5"/>
            <p:cNvPicPr>
              <a:picLocks noChangeAspect="1"/>
            </p:cNvPicPr>
            <p:nvPr/>
          </p:nvPicPr>
          <p:blipFill>
            <a:blip r:embed="rId3"/>
            <a:stretch>
              <a:fillRect/>
            </a:stretch>
          </p:blipFill>
          <p:spPr>
            <a:xfrm>
              <a:off x="14795" y="0"/>
              <a:ext cx="4405" cy="1335"/>
            </a:xfrm>
            <a:prstGeom prst="rect">
              <a:avLst/>
            </a:prstGeom>
            <a:noFill/>
            <a:ln w="9525">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8895"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0235"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4" name="object 4"/>
          <p:cNvPicPr/>
          <p:nvPr/>
        </p:nvPicPr>
        <p:blipFill>
          <a:blip r:embed="rId2" cstate="print"/>
          <a:stretch>
            <a:fillRect/>
          </a:stretch>
        </p:blipFill>
        <p:spPr>
          <a:xfrm>
            <a:off x="1108362" y="226523"/>
            <a:ext cx="361650" cy="337860"/>
          </a:xfrm>
          <a:prstGeom prst="rect">
            <a:avLst/>
          </a:prstGeom>
        </p:spPr>
      </p:pic>
      <p:sp>
        <p:nvSpPr>
          <p:cNvPr id="5" name="object 5"/>
          <p:cNvSpPr txBox="1"/>
          <p:nvPr/>
        </p:nvSpPr>
        <p:spPr>
          <a:xfrm>
            <a:off x="1099704" y="1083340"/>
            <a:ext cx="9938905" cy="234318"/>
          </a:xfrm>
          <a:prstGeom prst="rect">
            <a:avLst/>
          </a:prstGeom>
        </p:spPr>
        <p:txBody>
          <a:bodyPr vert="horz" wrap="square" lIns="0" tIns="8659" rIns="0" bIns="0" rtlCol="0">
            <a:spAutoFit/>
          </a:bodyPr>
          <a:lstStyle/>
          <a:p>
            <a:pPr marL="8659">
              <a:spcBef>
                <a:spcPts val="68"/>
              </a:spcBef>
              <a:tabLst>
                <a:tab pos="319945" algn="l"/>
              </a:tabLst>
            </a:pPr>
            <a:r>
              <a:rPr sz="1466" b="1" spc="58" dirty="0">
                <a:solidFill>
                  <a:srgbClr val="E6332A"/>
                </a:solidFill>
                <a:latin typeface="Calibri"/>
                <a:cs typeface="Calibri"/>
              </a:rPr>
              <a:t>3.	</a:t>
            </a:r>
            <a:r>
              <a:rPr sz="1466" b="1" spc="191" dirty="0">
                <a:solidFill>
                  <a:srgbClr val="E6332A"/>
                </a:solidFill>
                <a:latin typeface="Calibri"/>
                <a:cs typeface="Calibri"/>
              </a:rPr>
              <a:t>Have</a:t>
            </a:r>
            <a:r>
              <a:rPr sz="1466" b="1" spc="85" dirty="0">
                <a:solidFill>
                  <a:srgbClr val="E6332A"/>
                </a:solidFill>
                <a:latin typeface="Calibri"/>
                <a:cs typeface="Calibri"/>
              </a:rPr>
              <a:t> </a:t>
            </a:r>
            <a:r>
              <a:rPr sz="1466" b="1" spc="181" dirty="0">
                <a:solidFill>
                  <a:srgbClr val="E6332A"/>
                </a:solidFill>
                <a:latin typeface="Calibri"/>
                <a:cs typeface="Calibri"/>
              </a:rPr>
              <a:t>you</a:t>
            </a:r>
            <a:r>
              <a:rPr sz="1466" b="1" spc="89" dirty="0">
                <a:solidFill>
                  <a:srgbClr val="E6332A"/>
                </a:solidFill>
                <a:latin typeface="Calibri"/>
                <a:cs typeface="Calibri"/>
              </a:rPr>
              <a:t> </a:t>
            </a:r>
            <a:r>
              <a:rPr sz="1466" b="1" spc="181" dirty="0">
                <a:solidFill>
                  <a:srgbClr val="E6332A"/>
                </a:solidFill>
                <a:latin typeface="Calibri"/>
                <a:cs typeface="Calibri"/>
              </a:rPr>
              <a:t>noticed</a:t>
            </a:r>
            <a:r>
              <a:rPr sz="1466" b="1" spc="89" dirty="0">
                <a:solidFill>
                  <a:srgbClr val="E6332A"/>
                </a:solidFill>
                <a:latin typeface="Calibri"/>
                <a:cs typeface="Calibri"/>
              </a:rPr>
              <a:t> </a:t>
            </a:r>
            <a:r>
              <a:rPr sz="1466" b="1" spc="187" dirty="0">
                <a:solidFill>
                  <a:srgbClr val="E6332A"/>
                </a:solidFill>
                <a:latin typeface="Calibri"/>
                <a:cs typeface="Calibri"/>
              </a:rPr>
              <a:t>any</a:t>
            </a:r>
            <a:r>
              <a:rPr sz="1466" b="1" spc="89" dirty="0">
                <a:solidFill>
                  <a:srgbClr val="E6332A"/>
                </a:solidFill>
                <a:latin typeface="Calibri"/>
                <a:cs typeface="Calibri"/>
              </a:rPr>
              <a:t> </a:t>
            </a:r>
            <a:r>
              <a:rPr sz="1466" b="1" spc="225" dirty="0">
                <a:solidFill>
                  <a:srgbClr val="E6332A"/>
                </a:solidFill>
                <a:latin typeface="Calibri"/>
                <a:cs typeface="Calibri"/>
              </a:rPr>
              <a:t>changes</a:t>
            </a:r>
            <a:r>
              <a:rPr sz="1466" b="1" spc="85" dirty="0">
                <a:solidFill>
                  <a:srgbClr val="E6332A"/>
                </a:solidFill>
                <a:latin typeface="Calibri"/>
                <a:cs typeface="Calibri"/>
              </a:rPr>
              <a:t> </a:t>
            </a:r>
            <a:r>
              <a:rPr sz="1466" b="1" spc="153" dirty="0">
                <a:solidFill>
                  <a:srgbClr val="E6332A"/>
                </a:solidFill>
                <a:latin typeface="Calibri"/>
                <a:cs typeface="Calibri"/>
              </a:rPr>
              <a:t>in</a:t>
            </a:r>
            <a:r>
              <a:rPr sz="1466" b="1" spc="89" dirty="0">
                <a:solidFill>
                  <a:srgbClr val="E6332A"/>
                </a:solidFill>
                <a:latin typeface="Calibri"/>
                <a:cs typeface="Calibri"/>
              </a:rPr>
              <a:t> </a:t>
            </a:r>
            <a:r>
              <a:rPr sz="1466" b="1" spc="164" dirty="0">
                <a:solidFill>
                  <a:srgbClr val="E6332A"/>
                </a:solidFill>
                <a:latin typeface="Calibri"/>
                <a:cs typeface="Calibri"/>
              </a:rPr>
              <a:t>your</a:t>
            </a:r>
            <a:r>
              <a:rPr sz="1466" b="1" spc="89" dirty="0">
                <a:solidFill>
                  <a:srgbClr val="E6332A"/>
                </a:solidFill>
                <a:latin typeface="Calibri"/>
                <a:cs typeface="Calibri"/>
              </a:rPr>
              <a:t> </a:t>
            </a:r>
            <a:r>
              <a:rPr sz="1466" b="1" spc="147" dirty="0">
                <a:solidFill>
                  <a:srgbClr val="E6332A"/>
                </a:solidFill>
                <a:latin typeface="Calibri"/>
                <a:cs typeface="Calibri"/>
              </a:rPr>
              <a:t>child’s</a:t>
            </a:r>
            <a:r>
              <a:rPr sz="1466" b="1" spc="89" dirty="0">
                <a:solidFill>
                  <a:srgbClr val="E6332A"/>
                </a:solidFill>
                <a:latin typeface="Calibri"/>
                <a:cs typeface="Calibri"/>
              </a:rPr>
              <a:t> </a:t>
            </a:r>
            <a:r>
              <a:rPr sz="1466" b="1" spc="170" dirty="0">
                <a:solidFill>
                  <a:srgbClr val="E6332A"/>
                </a:solidFill>
                <a:latin typeface="Calibri"/>
                <a:cs typeface="Calibri"/>
              </a:rPr>
              <a:t>condition</a:t>
            </a:r>
            <a:r>
              <a:rPr sz="1466" b="1" spc="89" dirty="0">
                <a:solidFill>
                  <a:srgbClr val="E6332A"/>
                </a:solidFill>
                <a:latin typeface="Calibri"/>
                <a:cs typeface="Calibri"/>
              </a:rPr>
              <a:t> </a:t>
            </a:r>
            <a:r>
              <a:rPr sz="1466" b="1" spc="150" dirty="0">
                <a:solidFill>
                  <a:srgbClr val="E6332A"/>
                </a:solidFill>
                <a:latin typeface="Calibri"/>
                <a:cs typeface="Calibri"/>
              </a:rPr>
              <a:t>over</a:t>
            </a:r>
            <a:r>
              <a:rPr sz="1466" b="1" spc="85" dirty="0">
                <a:solidFill>
                  <a:srgbClr val="E6332A"/>
                </a:solidFill>
                <a:latin typeface="Calibri"/>
                <a:cs typeface="Calibri"/>
              </a:rPr>
              <a:t> </a:t>
            </a:r>
            <a:r>
              <a:rPr sz="1466" b="1" spc="181" dirty="0">
                <a:solidFill>
                  <a:srgbClr val="E6332A"/>
                </a:solidFill>
                <a:latin typeface="Calibri"/>
                <a:cs typeface="Calibri"/>
              </a:rPr>
              <a:t>the</a:t>
            </a:r>
            <a:r>
              <a:rPr sz="1466" b="1" spc="89" dirty="0">
                <a:solidFill>
                  <a:srgbClr val="E6332A"/>
                </a:solidFill>
                <a:latin typeface="Calibri"/>
                <a:cs typeface="Calibri"/>
              </a:rPr>
              <a:t> </a:t>
            </a:r>
            <a:r>
              <a:rPr sz="1466" b="1" spc="177" dirty="0">
                <a:solidFill>
                  <a:srgbClr val="E6332A"/>
                </a:solidFill>
                <a:latin typeface="Calibri"/>
                <a:cs typeface="Calibri"/>
              </a:rPr>
              <a:t>past</a:t>
            </a:r>
            <a:r>
              <a:rPr sz="1466" b="1" spc="89" dirty="0">
                <a:solidFill>
                  <a:srgbClr val="E6332A"/>
                </a:solidFill>
                <a:latin typeface="Calibri"/>
                <a:cs typeface="Calibri"/>
              </a:rPr>
              <a:t> </a:t>
            </a:r>
            <a:r>
              <a:rPr sz="1466" b="1" spc="160" dirty="0">
                <a:solidFill>
                  <a:srgbClr val="E6332A"/>
                </a:solidFill>
                <a:latin typeface="Calibri"/>
                <a:cs typeface="Calibri"/>
              </a:rPr>
              <a:t>year?</a:t>
            </a:r>
            <a:r>
              <a:rPr sz="1466" b="1" spc="89" dirty="0">
                <a:solidFill>
                  <a:srgbClr val="E6332A"/>
                </a:solidFill>
                <a:latin typeface="Calibri"/>
                <a:cs typeface="Calibri"/>
              </a:rPr>
              <a:t> </a:t>
            </a:r>
            <a:r>
              <a:rPr sz="1466" b="1" spc="225" dirty="0">
                <a:solidFill>
                  <a:srgbClr val="E6332A"/>
                </a:solidFill>
                <a:latin typeface="Calibri"/>
                <a:cs typeface="Calibri"/>
              </a:rPr>
              <a:t>What</a:t>
            </a:r>
            <a:r>
              <a:rPr sz="1466" b="1" spc="85" dirty="0">
                <a:solidFill>
                  <a:srgbClr val="E6332A"/>
                </a:solidFill>
                <a:latin typeface="Calibri"/>
                <a:cs typeface="Calibri"/>
              </a:rPr>
              <a:t> </a:t>
            </a:r>
            <a:r>
              <a:rPr sz="1466" b="1" spc="198" dirty="0">
                <a:solidFill>
                  <a:srgbClr val="E6332A"/>
                </a:solidFill>
                <a:latin typeface="Calibri"/>
                <a:cs typeface="Calibri"/>
              </a:rPr>
              <a:t>kind</a:t>
            </a:r>
            <a:r>
              <a:rPr sz="1466" b="1" spc="89" dirty="0">
                <a:solidFill>
                  <a:srgbClr val="E6332A"/>
                </a:solidFill>
                <a:latin typeface="Calibri"/>
                <a:cs typeface="Calibri"/>
              </a:rPr>
              <a:t> </a:t>
            </a:r>
            <a:r>
              <a:rPr sz="1466" b="1" spc="136" dirty="0">
                <a:solidFill>
                  <a:srgbClr val="E6332A"/>
                </a:solidFill>
                <a:latin typeface="Calibri"/>
                <a:cs typeface="Calibri"/>
              </a:rPr>
              <a:t>of</a:t>
            </a:r>
            <a:r>
              <a:rPr sz="1466" b="1" spc="89" dirty="0">
                <a:solidFill>
                  <a:srgbClr val="E6332A"/>
                </a:solidFill>
                <a:latin typeface="Calibri"/>
                <a:cs typeface="Calibri"/>
              </a:rPr>
              <a:t> </a:t>
            </a:r>
            <a:r>
              <a:rPr sz="1466" b="1" spc="218" dirty="0">
                <a:solidFill>
                  <a:srgbClr val="E6332A"/>
                </a:solidFill>
                <a:latin typeface="Calibri"/>
                <a:cs typeface="Calibri"/>
              </a:rPr>
              <a:t>changes?</a:t>
            </a:r>
            <a:endParaRPr sz="1466">
              <a:latin typeface="Calibri"/>
              <a:cs typeface="Calibri"/>
            </a:endParaRPr>
          </a:p>
        </p:txBody>
      </p:sp>
      <p:sp>
        <p:nvSpPr>
          <p:cNvPr id="6" name="object 6"/>
          <p:cNvSpPr txBox="1"/>
          <p:nvPr/>
        </p:nvSpPr>
        <p:spPr>
          <a:xfrm>
            <a:off x="6087342" y="5773026"/>
            <a:ext cx="4427826" cy="407314"/>
          </a:xfrm>
          <a:prstGeom prst="rect">
            <a:avLst/>
          </a:prstGeom>
        </p:spPr>
        <p:txBody>
          <a:bodyPr vert="horz" wrap="square" lIns="0" tIns="8659" rIns="0" bIns="0" rtlCol="0">
            <a:spAutoFit/>
          </a:bodyPr>
          <a:lstStyle/>
          <a:p>
            <a:pPr marL="8659" marR="3464">
              <a:spcBef>
                <a:spcPts val="68"/>
              </a:spcBef>
            </a:pPr>
            <a:r>
              <a:rPr sz="1295" spc="136" dirty="0">
                <a:solidFill>
                  <a:srgbClr val="0082BF"/>
                </a:solidFill>
                <a:latin typeface="Century Gothic"/>
                <a:cs typeface="Century Gothic"/>
              </a:rPr>
              <a:t>Th</a:t>
            </a:r>
            <a:r>
              <a:rPr sz="1295" spc="-61" dirty="0">
                <a:solidFill>
                  <a:srgbClr val="0082BF"/>
                </a:solidFill>
                <a:latin typeface="Century Gothic"/>
                <a:cs typeface="Century Gothic"/>
              </a:rPr>
              <a:t>e</a:t>
            </a:r>
            <a:r>
              <a:rPr sz="1295" spc="-20" dirty="0">
                <a:solidFill>
                  <a:srgbClr val="0082BF"/>
                </a:solidFill>
                <a:latin typeface="Century Gothic"/>
                <a:cs typeface="Century Gothic"/>
              </a:rPr>
              <a:t> </a:t>
            </a:r>
            <a:r>
              <a:rPr sz="1295" spc="-82" dirty="0">
                <a:solidFill>
                  <a:srgbClr val="0082BF"/>
                </a:solidFill>
                <a:latin typeface="Century Gothic"/>
                <a:cs typeface="Century Gothic"/>
              </a:rPr>
              <a:t>11th</a:t>
            </a:r>
            <a:r>
              <a:rPr sz="1295" spc="-20" dirty="0">
                <a:solidFill>
                  <a:srgbClr val="0082BF"/>
                </a:solidFill>
                <a:latin typeface="Century Gothic"/>
                <a:cs typeface="Century Gothic"/>
              </a:rPr>
              <a:t> </a:t>
            </a:r>
            <a:r>
              <a:rPr sz="1295" spc="-14" dirty="0">
                <a:solidFill>
                  <a:srgbClr val="0082BF"/>
                </a:solidFill>
                <a:latin typeface="Century Gothic"/>
                <a:cs typeface="Century Gothic"/>
              </a:rPr>
              <a:t>pla</a:t>
            </a:r>
            <a:r>
              <a:rPr sz="1295" spc="-123" dirty="0">
                <a:solidFill>
                  <a:srgbClr val="0082BF"/>
                </a:solidFill>
                <a:latin typeface="Century Gothic"/>
                <a:cs typeface="Century Gothic"/>
              </a:rPr>
              <a:t>c</a:t>
            </a:r>
            <a:r>
              <a:rPr sz="1295" spc="-61" dirty="0">
                <a:solidFill>
                  <a:srgbClr val="0082BF"/>
                </a:solidFill>
                <a:latin typeface="Century Gothic"/>
                <a:cs typeface="Century Gothic"/>
              </a:rPr>
              <a:t>e</a:t>
            </a:r>
            <a:r>
              <a:rPr sz="1295" spc="-20" dirty="0">
                <a:solidFill>
                  <a:srgbClr val="0082BF"/>
                </a:solidFill>
                <a:latin typeface="Century Gothic"/>
                <a:cs typeface="Century Gothic"/>
              </a:rPr>
              <a:t> </a:t>
            </a:r>
            <a:r>
              <a:rPr sz="1295" spc="37" dirty="0">
                <a:solidFill>
                  <a:srgbClr val="0082BF"/>
                </a:solidFill>
                <a:latin typeface="Century Gothic"/>
                <a:cs typeface="Century Gothic"/>
              </a:rPr>
              <a:t>w</a:t>
            </a:r>
            <a:r>
              <a:rPr sz="1295" spc="3" dirty="0">
                <a:solidFill>
                  <a:srgbClr val="0082BF"/>
                </a:solidFill>
                <a:latin typeface="Century Gothic"/>
                <a:cs typeface="Century Gothic"/>
              </a:rPr>
              <a:t>as</a:t>
            </a:r>
            <a:r>
              <a:rPr sz="1295" spc="-20" dirty="0">
                <a:solidFill>
                  <a:srgbClr val="0082BF"/>
                </a:solidFill>
                <a:latin typeface="Century Gothic"/>
                <a:cs typeface="Century Gothic"/>
              </a:rPr>
              <a:t> </a:t>
            </a:r>
            <a:r>
              <a:rPr sz="1295" spc="31" dirty="0">
                <a:solidFill>
                  <a:srgbClr val="0082BF"/>
                </a:solidFill>
                <a:latin typeface="Century Gothic"/>
                <a:cs typeface="Century Gothic"/>
              </a:rPr>
              <a:t>ta</a:t>
            </a:r>
            <a:r>
              <a:rPr sz="1295" spc="3" dirty="0">
                <a:solidFill>
                  <a:srgbClr val="0082BF"/>
                </a:solidFill>
                <a:latin typeface="Century Gothic"/>
                <a:cs typeface="Century Gothic"/>
              </a:rPr>
              <a:t>k</a:t>
            </a:r>
            <a:r>
              <a:rPr sz="1295" spc="14" dirty="0">
                <a:solidFill>
                  <a:srgbClr val="0082BF"/>
                </a:solidFill>
                <a:latin typeface="Century Gothic"/>
                <a:cs typeface="Century Gothic"/>
              </a:rPr>
              <a:t>en</a:t>
            </a:r>
            <a:r>
              <a:rPr sz="1295" spc="-20" dirty="0">
                <a:solidFill>
                  <a:srgbClr val="0082BF"/>
                </a:solidFill>
                <a:latin typeface="Century Gothic"/>
                <a:cs typeface="Century Gothic"/>
              </a:rPr>
              <a:t> </a:t>
            </a:r>
            <a:r>
              <a:rPr sz="1295" spc="-27" dirty="0">
                <a:solidFill>
                  <a:srgbClr val="0082BF"/>
                </a:solidFill>
                <a:latin typeface="Century Gothic"/>
                <a:cs typeface="Century Gothic"/>
              </a:rPr>
              <a:t>b</a:t>
            </a:r>
            <a:r>
              <a:rPr sz="1295" spc="7" dirty="0">
                <a:solidFill>
                  <a:srgbClr val="0082BF"/>
                </a:solidFill>
                <a:latin typeface="Century Gothic"/>
                <a:cs typeface="Century Gothic"/>
              </a:rPr>
              <a:t>y</a:t>
            </a:r>
            <a:r>
              <a:rPr sz="1295" spc="-20" dirty="0">
                <a:solidFill>
                  <a:srgbClr val="0082BF"/>
                </a:solidFill>
                <a:latin typeface="Century Gothic"/>
                <a:cs typeface="Century Gothic"/>
              </a:rPr>
              <a:t> </a:t>
            </a:r>
            <a:r>
              <a:rPr sz="1295" spc="85" dirty="0">
                <a:solidFill>
                  <a:srgbClr val="0082BF"/>
                </a:solidFill>
                <a:latin typeface="Century Gothic"/>
                <a:cs typeface="Century Gothic"/>
              </a:rPr>
              <a:t>th</a:t>
            </a:r>
            <a:r>
              <a:rPr sz="1295" spc="-61" dirty="0">
                <a:solidFill>
                  <a:srgbClr val="0082BF"/>
                </a:solidFill>
                <a:latin typeface="Century Gothic"/>
                <a:cs typeface="Century Gothic"/>
              </a:rPr>
              <a:t>e</a:t>
            </a:r>
            <a:r>
              <a:rPr sz="1295" spc="-20" dirty="0">
                <a:solidFill>
                  <a:srgbClr val="0082BF"/>
                </a:solidFill>
                <a:latin typeface="Century Gothic"/>
                <a:cs typeface="Century Gothic"/>
              </a:rPr>
              <a:t> </a:t>
            </a:r>
            <a:r>
              <a:rPr sz="1295" spc="3" dirty="0">
                <a:solidFill>
                  <a:srgbClr val="0082BF"/>
                </a:solidFill>
                <a:latin typeface="Century Gothic"/>
                <a:cs typeface="Century Gothic"/>
              </a:rPr>
              <a:t>“L</a:t>
            </a:r>
            <a:r>
              <a:rPr sz="1295" spc="-17" dirty="0">
                <a:solidFill>
                  <a:srgbClr val="0082BF"/>
                </a:solidFill>
                <a:latin typeface="Century Gothic"/>
                <a:cs typeface="Century Gothic"/>
              </a:rPr>
              <a:t>an</a:t>
            </a:r>
            <a:r>
              <a:rPr sz="1295" spc="-7" dirty="0">
                <a:solidFill>
                  <a:srgbClr val="0082BF"/>
                </a:solidFill>
                <a:latin typeface="Century Gothic"/>
                <a:cs typeface="Century Gothic"/>
              </a:rPr>
              <a:t>gua</a:t>
            </a:r>
            <a:r>
              <a:rPr sz="1295" spc="-24" dirty="0">
                <a:solidFill>
                  <a:srgbClr val="0082BF"/>
                </a:solidFill>
                <a:latin typeface="Century Gothic"/>
                <a:cs typeface="Century Gothic"/>
              </a:rPr>
              <a:t>ge</a:t>
            </a:r>
            <a:r>
              <a:rPr sz="1295" spc="-20" dirty="0">
                <a:solidFill>
                  <a:srgbClr val="0082BF"/>
                </a:solidFill>
                <a:latin typeface="Century Gothic"/>
                <a:cs typeface="Century Gothic"/>
              </a:rPr>
              <a:t> </a:t>
            </a:r>
            <a:r>
              <a:rPr sz="1295" spc="85" dirty="0">
                <a:solidFill>
                  <a:srgbClr val="0082BF"/>
                </a:solidFill>
                <a:latin typeface="Century Gothic"/>
                <a:cs typeface="Century Gothic"/>
              </a:rPr>
              <a:t>p</a:t>
            </a:r>
            <a:r>
              <a:rPr sz="1295" spc="20" dirty="0">
                <a:solidFill>
                  <a:srgbClr val="0082BF"/>
                </a:solidFill>
                <a:latin typeface="Century Gothic"/>
                <a:cs typeface="Century Gothic"/>
              </a:rPr>
              <a:t>r</a:t>
            </a:r>
            <a:r>
              <a:rPr sz="1295" spc="17" dirty="0">
                <a:solidFill>
                  <a:srgbClr val="0082BF"/>
                </a:solidFill>
                <a:latin typeface="Century Gothic"/>
                <a:cs typeface="Century Gothic"/>
              </a:rPr>
              <a:t>oblems”  </a:t>
            </a:r>
            <a:r>
              <a:rPr sz="1295" dirty="0">
                <a:solidFill>
                  <a:srgbClr val="0082BF"/>
                </a:solidFill>
                <a:latin typeface="Century Gothic"/>
                <a:cs typeface="Century Gothic"/>
              </a:rPr>
              <a:t>challenge</a:t>
            </a:r>
            <a:r>
              <a:rPr sz="1295" spc="-24" dirty="0">
                <a:solidFill>
                  <a:srgbClr val="0082BF"/>
                </a:solidFill>
                <a:latin typeface="Century Gothic"/>
                <a:cs typeface="Century Gothic"/>
              </a:rPr>
              <a:t> </a:t>
            </a:r>
            <a:r>
              <a:rPr sz="1295" spc="78" dirty="0">
                <a:solidFill>
                  <a:srgbClr val="0082BF"/>
                </a:solidFill>
                <a:latin typeface="Century Gothic"/>
                <a:cs typeface="Century Gothic"/>
              </a:rPr>
              <a:t>with</a:t>
            </a:r>
            <a:r>
              <a:rPr sz="1295" spc="-20" dirty="0">
                <a:solidFill>
                  <a:srgbClr val="0082BF"/>
                </a:solidFill>
                <a:latin typeface="Century Gothic"/>
                <a:cs typeface="Century Gothic"/>
              </a:rPr>
              <a:t> </a:t>
            </a:r>
            <a:r>
              <a:rPr sz="1295" spc="-34" dirty="0">
                <a:solidFill>
                  <a:srgbClr val="0082BF"/>
                </a:solidFill>
                <a:latin typeface="Century Gothic"/>
                <a:cs typeface="Century Gothic"/>
              </a:rPr>
              <a:t>4.1%.</a:t>
            </a:r>
            <a:endParaRPr sz="1295">
              <a:latin typeface="Century Gothic"/>
              <a:cs typeface="Century Gothic"/>
            </a:endParaRPr>
          </a:p>
        </p:txBody>
      </p:sp>
      <p:sp>
        <p:nvSpPr>
          <p:cNvPr id="7" name="object 7"/>
          <p:cNvSpPr/>
          <p:nvPr/>
        </p:nvSpPr>
        <p:spPr>
          <a:xfrm>
            <a:off x="10397252" y="6282588"/>
            <a:ext cx="998393" cy="575830"/>
          </a:xfrm>
          <a:custGeom>
            <a:avLst/>
            <a:gdLst/>
            <a:ahLst/>
            <a:cxnLst/>
            <a:rect l="l" t="t" r="r" b="b"/>
            <a:pathLst>
              <a:path w="1464309" h="844550">
                <a:moveTo>
                  <a:pt x="1344498" y="0"/>
                </a:moveTo>
                <a:lnTo>
                  <a:pt x="0" y="55041"/>
                </a:lnTo>
                <a:lnTo>
                  <a:pt x="47248" y="843937"/>
                </a:lnTo>
                <a:lnTo>
                  <a:pt x="1463895" y="843937"/>
                </a:lnTo>
                <a:lnTo>
                  <a:pt x="1463895" y="744674"/>
                </a:lnTo>
                <a:lnTo>
                  <a:pt x="1344498" y="0"/>
                </a:lnTo>
                <a:close/>
              </a:path>
            </a:pathLst>
          </a:custGeom>
          <a:solidFill>
            <a:srgbClr val="E57FAD"/>
          </a:solidFill>
        </p:spPr>
        <p:txBody>
          <a:bodyPr wrap="square" lIns="0" tIns="0" rIns="0" bIns="0" rtlCol="0"/>
          <a:lstStyle/>
          <a:p>
            <a:endParaRPr sz="1227"/>
          </a:p>
        </p:txBody>
      </p:sp>
      <p:sp>
        <p:nvSpPr>
          <p:cNvPr id="8" name="object 8"/>
          <p:cNvSpPr/>
          <p:nvPr/>
        </p:nvSpPr>
        <p:spPr>
          <a:xfrm>
            <a:off x="8760360" y="6302892"/>
            <a:ext cx="1526165" cy="555481"/>
          </a:xfrm>
          <a:custGeom>
            <a:avLst/>
            <a:gdLst/>
            <a:ahLst/>
            <a:cxnLst/>
            <a:rect l="l" t="t" r="r" b="b"/>
            <a:pathLst>
              <a:path w="2238375" h="814704">
                <a:moveTo>
                  <a:pt x="2238260" y="0"/>
                </a:moveTo>
                <a:lnTo>
                  <a:pt x="0" y="0"/>
                </a:lnTo>
                <a:lnTo>
                  <a:pt x="109612" y="814157"/>
                </a:lnTo>
                <a:lnTo>
                  <a:pt x="2013215" y="814157"/>
                </a:lnTo>
                <a:lnTo>
                  <a:pt x="2238260" y="0"/>
                </a:lnTo>
                <a:close/>
              </a:path>
            </a:pathLst>
          </a:custGeom>
          <a:solidFill>
            <a:srgbClr val="A3D6ED"/>
          </a:solidFill>
        </p:spPr>
        <p:txBody>
          <a:bodyPr wrap="square" lIns="0" tIns="0" rIns="0" bIns="0" rtlCol="0"/>
          <a:lstStyle/>
          <a:p>
            <a:endParaRPr sz="1227"/>
          </a:p>
        </p:txBody>
      </p:sp>
      <p:sp>
        <p:nvSpPr>
          <p:cNvPr id="9" name="object 9"/>
          <p:cNvSpPr/>
          <p:nvPr/>
        </p:nvSpPr>
        <p:spPr>
          <a:xfrm>
            <a:off x="7997457" y="6381380"/>
            <a:ext cx="693160" cy="476683"/>
          </a:xfrm>
          <a:custGeom>
            <a:avLst/>
            <a:gdLst/>
            <a:ahLst/>
            <a:cxnLst/>
            <a:rect l="l" t="t" r="r" b="b"/>
            <a:pathLst>
              <a:path w="1016634" h="699134">
                <a:moveTo>
                  <a:pt x="908732" y="0"/>
                </a:moveTo>
                <a:lnTo>
                  <a:pt x="67001" y="0"/>
                </a:lnTo>
                <a:lnTo>
                  <a:pt x="0" y="699042"/>
                </a:lnTo>
                <a:lnTo>
                  <a:pt x="1016401" y="699042"/>
                </a:lnTo>
                <a:lnTo>
                  <a:pt x="908732" y="0"/>
                </a:lnTo>
                <a:close/>
              </a:path>
            </a:pathLst>
          </a:custGeom>
          <a:solidFill>
            <a:srgbClr val="FCD1B0"/>
          </a:solidFill>
        </p:spPr>
        <p:txBody>
          <a:bodyPr wrap="square" lIns="0" tIns="0" rIns="0" bIns="0" rtlCol="0"/>
          <a:lstStyle/>
          <a:p>
            <a:endParaRPr sz="1227"/>
          </a:p>
        </p:txBody>
      </p:sp>
      <p:grpSp>
        <p:nvGrpSpPr>
          <p:cNvPr id="10" name="object 10"/>
          <p:cNvGrpSpPr/>
          <p:nvPr/>
        </p:nvGrpSpPr>
        <p:grpSpPr>
          <a:xfrm>
            <a:off x="5427388" y="6302892"/>
            <a:ext cx="2470006" cy="555481"/>
            <a:chOff x="6791769" y="9244242"/>
            <a:chExt cx="3622675" cy="814705"/>
          </a:xfrm>
        </p:grpSpPr>
        <p:sp>
          <p:nvSpPr>
            <p:cNvPr id="11" name="object 11"/>
            <p:cNvSpPr/>
            <p:nvPr/>
          </p:nvSpPr>
          <p:spPr>
            <a:xfrm>
              <a:off x="8288197" y="9359358"/>
              <a:ext cx="2125980" cy="699135"/>
            </a:xfrm>
            <a:custGeom>
              <a:avLst/>
              <a:gdLst/>
              <a:ahLst/>
              <a:cxnLst/>
              <a:rect l="l" t="t" r="r" b="b"/>
              <a:pathLst>
                <a:path w="2125979" h="699134">
                  <a:moveTo>
                    <a:pt x="2125903" y="0"/>
                  </a:moveTo>
                  <a:lnTo>
                    <a:pt x="0" y="0"/>
                  </a:lnTo>
                  <a:lnTo>
                    <a:pt x="420610" y="699042"/>
                  </a:lnTo>
                  <a:lnTo>
                    <a:pt x="2069618" y="699042"/>
                  </a:lnTo>
                  <a:lnTo>
                    <a:pt x="2125903" y="0"/>
                  </a:lnTo>
                  <a:close/>
                </a:path>
              </a:pathLst>
            </a:custGeom>
            <a:solidFill>
              <a:srgbClr val="FFDE73"/>
            </a:solidFill>
          </p:spPr>
          <p:txBody>
            <a:bodyPr wrap="square" lIns="0" tIns="0" rIns="0" bIns="0" rtlCol="0"/>
            <a:lstStyle/>
            <a:p>
              <a:endParaRPr sz="1227"/>
            </a:p>
          </p:txBody>
        </p:sp>
        <p:sp>
          <p:nvSpPr>
            <p:cNvPr id="12" name="object 12"/>
            <p:cNvSpPr/>
            <p:nvPr/>
          </p:nvSpPr>
          <p:spPr>
            <a:xfrm>
              <a:off x="6791769" y="9244242"/>
              <a:ext cx="1700530" cy="814705"/>
            </a:xfrm>
            <a:custGeom>
              <a:avLst/>
              <a:gdLst/>
              <a:ahLst/>
              <a:cxnLst/>
              <a:rect l="l" t="t" r="r" b="b"/>
              <a:pathLst>
                <a:path w="1700529" h="814704">
                  <a:moveTo>
                    <a:pt x="1192377" y="0"/>
                  </a:moveTo>
                  <a:lnTo>
                    <a:pt x="0" y="0"/>
                  </a:lnTo>
                  <a:lnTo>
                    <a:pt x="85027" y="814157"/>
                  </a:lnTo>
                  <a:lnTo>
                    <a:pt x="1700309" y="814157"/>
                  </a:lnTo>
                  <a:lnTo>
                    <a:pt x="1192377" y="0"/>
                  </a:lnTo>
                  <a:close/>
                </a:path>
              </a:pathLst>
            </a:custGeom>
            <a:solidFill>
              <a:srgbClr val="87C7BA"/>
            </a:solidFill>
          </p:spPr>
          <p:txBody>
            <a:bodyPr wrap="square" lIns="0" tIns="0" rIns="0" bIns="0" rtlCol="0"/>
            <a:lstStyle/>
            <a:p>
              <a:endParaRPr sz="1227"/>
            </a:p>
          </p:txBody>
        </p:sp>
      </p:grpSp>
      <p:grpSp>
        <p:nvGrpSpPr>
          <p:cNvPr id="13" name="object 13"/>
          <p:cNvGrpSpPr/>
          <p:nvPr/>
        </p:nvGrpSpPr>
        <p:grpSpPr>
          <a:xfrm>
            <a:off x="2756982" y="6067337"/>
            <a:ext cx="2576945" cy="791008"/>
            <a:chOff x="2875173" y="8898760"/>
            <a:chExt cx="3779520" cy="1160145"/>
          </a:xfrm>
        </p:grpSpPr>
        <p:sp>
          <p:nvSpPr>
            <p:cNvPr id="14" name="object 14"/>
            <p:cNvSpPr/>
            <p:nvPr/>
          </p:nvSpPr>
          <p:spPr>
            <a:xfrm>
              <a:off x="4226188" y="8898760"/>
              <a:ext cx="2428240" cy="1160145"/>
            </a:xfrm>
            <a:custGeom>
              <a:avLst/>
              <a:gdLst/>
              <a:ahLst/>
              <a:cxnLst/>
              <a:rect l="l" t="t" r="r" b="b"/>
              <a:pathLst>
                <a:path w="2428240" h="1160145">
                  <a:moveTo>
                    <a:pt x="2323353" y="0"/>
                  </a:moveTo>
                  <a:lnTo>
                    <a:pt x="316258" y="0"/>
                  </a:lnTo>
                  <a:lnTo>
                    <a:pt x="0" y="1159639"/>
                  </a:lnTo>
                  <a:lnTo>
                    <a:pt x="2427921" y="1159639"/>
                  </a:lnTo>
                  <a:lnTo>
                    <a:pt x="2323353" y="0"/>
                  </a:lnTo>
                  <a:close/>
                </a:path>
              </a:pathLst>
            </a:custGeom>
            <a:solidFill>
              <a:srgbClr val="8FCFE8"/>
            </a:solidFill>
          </p:spPr>
          <p:txBody>
            <a:bodyPr wrap="square" lIns="0" tIns="0" rIns="0" bIns="0" rtlCol="0"/>
            <a:lstStyle/>
            <a:p>
              <a:endParaRPr sz="1227"/>
            </a:p>
          </p:txBody>
        </p:sp>
        <p:sp>
          <p:nvSpPr>
            <p:cNvPr id="15" name="object 15"/>
            <p:cNvSpPr/>
            <p:nvPr/>
          </p:nvSpPr>
          <p:spPr>
            <a:xfrm>
              <a:off x="2875173" y="9243640"/>
              <a:ext cx="1334770" cy="815340"/>
            </a:xfrm>
            <a:custGeom>
              <a:avLst/>
              <a:gdLst/>
              <a:ahLst/>
              <a:cxnLst/>
              <a:rect l="l" t="t" r="r" b="b"/>
              <a:pathLst>
                <a:path w="1334770" h="815340">
                  <a:moveTo>
                    <a:pt x="1334363" y="0"/>
                  </a:moveTo>
                  <a:lnTo>
                    <a:pt x="0" y="0"/>
                  </a:lnTo>
                  <a:lnTo>
                    <a:pt x="78761" y="814759"/>
                  </a:lnTo>
                  <a:lnTo>
                    <a:pt x="1133622" y="814759"/>
                  </a:lnTo>
                  <a:lnTo>
                    <a:pt x="1334363" y="0"/>
                  </a:lnTo>
                  <a:close/>
                </a:path>
              </a:pathLst>
            </a:custGeom>
            <a:solidFill>
              <a:srgbClr val="87C7BA"/>
            </a:solidFill>
          </p:spPr>
          <p:txBody>
            <a:bodyPr wrap="square" lIns="0" tIns="0" rIns="0" bIns="0" rtlCol="0"/>
            <a:lstStyle/>
            <a:p>
              <a:endParaRPr sz="1227"/>
            </a:p>
          </p:txBody>
        </p:sp>
      </p:grpSp>
      <p:grpSp>
        <p:nvGrpSpPr>
          <p:cNvPr id="16" name="object 16"/>
          <p:cNvGrpSpPr/>
          <p:nvPr/>
        </p:nvGrpSpPr>
        <p:grpSpPr>
          <a:xfrm>
            <a:off x="796636" y="6263205"/>
            <a:ext cx="1876425" cy="594880"/>
            <a:chOff x="0" y="9186035"/>
            <a:chExt cx="2752090" cy="872490"/>
          </a:xfrm>
        </p:grpSpPr>
        <p:sp>
          <p:nvSpPr>
            <p:cNvPr id="17" name="object 17"/>
            <p:cNvSpPr/>
            <p:nvPr/>
          </p:nvSpPr>
          <p:spPr>
            <a:xfrm>
              <a:off x="443984" y="9865900"/>
              <a:ext cx="2308225" cy="193040"/>
            </a:xfrm>
            <a:custGeom>
              <a:avLst/>
              <a:gdLst/>
              <a:ahLst/>
              <a:cxnLst/>
              <a:rect l="l" t="t" r="r" b="b"/>
              <a:pathLst>
                <a:path w="2308225" h="193040">
                  <a:moveTo>
                    <a:pt x="2293828" y="0"/>
                  </a:moveTo>
                  <a:lnTo>
                    <a:pt x="7828" y="65735"/>
                  </a:lnTo>
                  <a:lnTo>
                    <a:pt x="0" y="192498"/>
                  </a:lnTo>
                  <a:lnTo>
                    <a:pt x="2307844" y="192498"/>
                  </a:lnTo>
                  <a:lnTo>
                    <a:pt x="2293828" y="0"/>
                  </a:lnTo>
                  <a:close/>
                </a:path>
              </a:pathLst>
            </a:custGeom>
            <a:solidFill>
              <a:srgbClr val="59B0E3"/>
            </a:solidFill>
          </p:spPr>
          <p:txBody>
            <a:bodyPr wrap="square" lIns="0" tIns="0" rIns="0" bIns="0" rtlCol="0"/>
            <a:lstStyle/>
            <a:p>
              <a:endParaRPr sz="1227"/>
            </a:p>
          </p:txBody>
        </p:sp>
        <p:sp>
          <p:nvSpPr>
            <p:cNvPr id="18" name="object 18"/>
            <p:cNvSpPr/>
            <p:nvPr/>
          </p:nvSpPr>
          <p:spPr>
            <a:xfrm>
              <a:off x="0" y="9186035"/>
              <a:ext cx="1033780" cy="872490"/>
            </a:xfrm>
            <a:custGeom>
              <a:avLst/>
              <a:gdLst/>
              <a:ahLst/>
              <a:cxnLst/>
              <a:rect l="l" t="t" r="r" b="b"/>
              <a:pathLst>
                <a:path w="1033780" h="872490">
                  <a:moveTo>
                    <a:pt x="885863" y="0"/>
                  </a:moveTo>
                  <a:lnTo>
                    <a:pt x="0" y="0"/>
                  </a:lnTo>
                  <a:lnTo>
                    <a:pt x="0" y="872364"/>
                  </a:lnTo>
                  <a:lnTo>
                    <a:pt x="200037" y="872364"/>
                  </a:lnTo>
                  <a:lnTo>
                    <a:pt x="216471" y="613371"/>
                  </a:lnTo>
                  <a:lnTo>
                    <a:pt x="1033513" y="592721"/>
                  </a:lnTo>
                  <a:lnTo>
                    <a:pt x="885863" y="0"/>
                  </a:lnTo>
                  <a:close/>
                </a:path>
              </a:pathLst>
            </a:custGeom>
            <a:solidFill>
              <a:srgbClr val="D1D99E"/>
            </a:solidFill>
          </p:spPr>
          <p:txBody>
            <a:bodyPr wrap="square" lIns="0" tIns="0" rIns="0" bIns="0" rtlCol="0"/>
            <a:lstStyle/>
            <a:p>
              <a:endParaRPr sz="1227"/>
            </a:p>
          </p:txBody>
        </p:sp>
        <p:sp>
          <p:nvSpPr>
            <p:cNvPr id="19" name="object 19"/>
            <p:cNvSpPr/>
            <p:nvPr/>
          </p:nvSpPr>
          <p:spPr>
            <a:xfrm>
              <a:off x="1081500" y="9186079"/>
              <a:ext cx="1654810" cy="594360"/>
            </a:xfrm>
            <a:custGeom>
              <a:avLst/>
              <a:gdLst/>
              <a:ahLst/>
              <a:cxnLst/>
              <a:rect l="l" t="t" r="r" b="b"/>
              <a:pathLst>
                <a:path w="1654810" h="594359">
                  <a:moveTo>
                    <a:pt x="1604695" y="0"/>
                  </a:moveTo>
                  <a:lnTo>
                    <a:pt x="0" y="0"/>
                  </a:lnTo>
                  <a:lnTo>
                    <a:pt x="135394" y="594106"/>
                  </a:lnTo>
                  <a:lnTo>
                    <a:pt x="1654683" y="544677"/>
                  </a:lnTo>
                  <a:lnTo>
                    <a:pt x="1604695" y="0"/>
                  </a:lnTo>
                  <a:close/>
                </a:path>
              </a:pathLst>
            </a:custGeom>
            <a:solidFill>
              <a:srgbClr val="E57FAD"/>
            </a:solidFill>
          </p:spPr>
          <p:txBody>
            <a:bodyPr wrap="square" lIns="0" tIns="0" rIns="0" bIns="0" rtlCol="0"/>
            <a:lstStyle/>
            <a:p>
              <a:endParaRPr sz="1227"/>
            </a:p>
          </p:txBody>
        </p:sp>
      </p:grpSp>
      <p:grpSp>
        <p:nvGrpSpPr>
          <p:cNvPr id="20" name="object 20"/>
          <p:cNvGrpSpPr/>
          <p:nvPr/>
        </p:nvGrpSpPr>
        <p:grpSpPr>
          <a:xfrm>
            <a:off x="5544810" y="2114148"/>
            <a:ext cx="3018126" cy="2848408"/>
            <a:chOff x="6963988" y="3100750"/>
            <a:chExt cx="4426585" cy="4177665"/>
          </a:xfrm>
        </p:grpSpPr>
        <p:sp>
          <p:nvSpPr>
            <p:cNvPr id="21" name="object 21"/>
            <p:cNvSpPr/>
            <p:nvPr/>
          </p:nvSpPr>
          <p:spPr>
            <a:xfrm>
              <a:off x="7027138" y="3252114"/>
              <a:ext cx="4363720" cy="3874770"/>
            </a:xfrm>
            <a:custGeom>
              <a:avLst/>
              <a:gdLst/>
              <a:ahLst/>
              <a:cxnLst/>
              <a:rect l="l" t="t" r="r" b="b"/>
              <a:pathLst>
                <a:path w="4363720" h="3874770">
                  <a:moveTo>
                    <a:pt x="400913" y="3745471"/>
                  </a:moveTo>
                  <a:lnTo>
                    <a:pt x="0" y="3745471"/>
                  </a:lnTo>
                  <a:lnTo>
                    <a:pt x="0" y="3874528"/>
                  </a:lnTo>
                  <a:lnTo>
                    <a:pt x="400913" y="3874528"/>
                  </a:lnTo>
                  <a:lnTo>
                    <a:pt x="400913" y="3745471"/>
                  </a:lnTo>
                  <a:close/>
                </a:path>
                <a:path w="4363720" h="3874770">
                  <a:moveTo>
                    <a:pt x="417385" y="3328073"/>
                  </a:moveTo>
                  <a:lnTo>
                    <a:pt x="0" y="3328073"/>
                  </a:lnTo>
                  <a:lnTo>
                    <a:pt x="0" y="3459886"/>
                  </a:lnTo>
                  <a:lnTo>
                    <a:pt x="417385" y="3459886"/>
                  </a:lnTo>
                  <a:lnTo>
                    <a:pt x="417385" y="3328073"/>
                  </a:lnTo>
                  <a:close/>
                </a:path>
                <a:path w="4363720" h="3874770">
                  <a:moveTo>
                    <a:pt x="450342" y="2913456"/>
                  </a:moveTo>
                  <a:lnTo>
                    <a:pt x="0" y="2913456"/>
                  </a:lnTo>
                  <a:lnTo>
                    <a:pt x="0" y="3042501"/>
                  </a:lnTo>
                  <a:lnTo>
                    <a:pt x="450342" y="3042501"/>
                  </a:lnTo>
                  <a:lnTo>
                    <a:pt x="450342" y="2913456"/>
                  </a:lnTo>
                  <a:close/>
                </a:path>
                <a:path w="4363720" h="3874770">
                  <a:moveTo>
                    <a:pt x="499770" y="2496070"/>
                  </a:moveTo>
                  <a:lnTo>
                    <a:pt x="0" y="2496070"/>
                  </a:lnTo>
                  <a:lnTo>
                    <a:pt x="0" y="2627871"/>
                  </a:lnTo>
                  <a:lnTo>
                    <a:pt x="499770" y="2627871"/>
                  </a:lnTo>
                  <a:lnTo>
                    <a:pt x="499770" y="2496070"/>
                  </a:lnTo>
                  <a:close/>
                </a:path>
                <a:path w="4363720" h="3874770">
                  <a:moveTo>
                    <a:pt x="1581658" y="2081415"/>
                  </a:moveTo>
                  <a:lnTo>
                    <a:pt x="0" y="2081415"/>
                  </a:lnTo>
                  <a:lnTo>
                    <a:pt x="0" y="2210485"/>
                  </a:lnTo>
                  <a:lnTo>
                    <a:pt x="1581658" y="2210485"/>
                  </a:lnTo>
                  <a:lnTo>
                    <a:pt x="1581658" y="2081415"/>
                  </a:lnTo>
                  <a:close/>
                </a:path>
                <a:path w="4363720" h="3874770">
                  <a:moveTo>
                    <a:pt x="1982584" y="1664042"/>
                  </a:moveTo>
                  <a:lnTo>
                    <a:pt x="0" y="1664042"/>
                  </a:lnTo>
                  <a:lnTo>
                    <a:pt x="0" y="1795856"/>
                  </a:lnTo>
                  <a:lnTo>
                    <a:pt x="1982584" y="1795856"/>
                  </a:lnTo>
                  <a:lnTo>
                    <a:pt x="1982584" y="1664042"/>
                  </a:lnTo>
                  <a:close/>
                </a:path>
                <a:path w="4363720" h="3874770">
                  <a:moveTo>
                    <a:pt x="2323071" y="1249413"/>
                  </a:moveTo>
                  <a:lnTo>
                    <a:pt x="0" y="1249413"/>
                  </a:lnTo>
                  <a:lnTo>
                    <a:pt x="0" y="1378470"/>
                  </a:lnTo>
                  <a:lnTo>
                    <a:pt x="2323071" y="1378470"/>
                  </a:lnTo>
                  <a:lnTo>
                    <a:pt x="2323071" y="1249413"/>
                  </a:lnTo>
                  <a:close/>
                </a:path>
                <a:path w="4363720" h="3874770">
                  <a:moveTo>
                    <a:pt x="2465857" y="832015"/>
                  </a:moveTo>
                  <a:lnTo>
                    <a:pt x="0" y="832015"/>
                  </a:lnTo>
                  <a:lnTo>
                    <a:pt x="0" y="963828"/>
                  </a:lnTo>
                  <a:lnTo>
                    <a:pt x="2465857" y="963828"/>
                  </a:lnTo>
                  <a:lnTo>
                    <a:pt x="2465857" y="832015"/>
                  </a:lnTo>
                  <a:close/>
                </a:path>
                <a:path w="4363720" h="3874770">
                  <a:moveTo>
                    <a:pt x="3973385" y="417385"/>
                  </a:moveTo>
                  <a:lnTo>
                    <a:pt x="0" y="417385"/>
                  </a:lnTo>
                  <a:lnTo>
                    <a:pt x="0" y="546442"/>
                  </a:lnTo>
                  <a:lnTo>
                    <a:pt x="3973385" y="546442"/>
                  </a:lnTo>
                  <a:lnTo>
                    <a:pt x="3973385" y="417385"/>
                  </a:lnTo>
                  <a:close/>
                </a:path>
                <a:path w="4363720" h="3874770">
                  <a:moveTo>
                    <a:pt x="4363313" y="0"/>
                  </a:moveTo>
                  <a:lnTo>
                    <a:pt x="0" y="0"/>
                  </a:lnTo>
                  <a:lnTo>
                    <a:pt x="0" y="131800"/>
                  </a:lnTo>
                  <a:lnTo>
                    <a:pt x="4363313" y="131800"/>
                  </a:lnTo>
                  <a:lnTo>
                    <a:pt x="4363313" y="0"/>
                  </a:lnTo>
                  <a:close/>
                </a:path>
              </a:pathLst>
            </a:custGeom>
            <a:solidFill>
              <a:srgbClr val="94CFE5"/>
            </a:solidFill>
          </p:spPr>
          <p:txBody>
            <a:bodyPr wrap="square" lIns="0" tIns="0" rIns="0" bIns="0" rtlCol="0"/>
            <a:lstStyle/>
            <a:p>
              <a:endParaRPr sz="1227"/>
            </a:p>
          </p:txBody>
        </p:sp>
        <p:sp>
          <p:nvSpPr>
            <p:cNvPr id="22" name="object 22"/>
            <p:cNvSpPr/>
            <p:nvPr/>
          </p:nvSpPr>
          <p:spPr>
            <a:xfrm>
              <a:off x="7027144" y="3109328"/>
              <a:ext cx="0" cy="4160520"/>
            </a:xfrm>
            <a:custGeom>
              <a:avLst/>
              <a:gdLst/>
              <a:ahLst/>
              <a:cxnLst/>
              <a:rect l="l" t="t" r="r" b="b"/>
              <a:pathLst>
                <a:path h="4160520">
                  <a:moveTo>
                    <a:pt x="0" y="4160100"/>
                  </a:moveTo>
                  <a:lnTo>
                    <a:pt x="0" y="0"/>
                  </a:lnTo>
                </a:path>
              </a:pathLst>
            </a:custGeom>
            <a:ln w="17157">
              <a:solidFill>
                <a:srgbClr val="D9D9D9"/>
              </a:solidFill>
            </a:ln>
          </p:spPr>
          <p:txBody>
            <a:bodyPr wrap="square" lIns="0" tIns="0" rIns="0" bIns="0" rtlCol="0"/>
            <a:lstStyle/>
            <a:p>
              <a:endParaRPr sz="1227"/>
            </a:p>
          </p:txBody>
        </p:sp>
        <p:sp>
          <p:nvSpPr>
            <p:cNvPr id="23" name="object 23"/>
            <p:cNvSpPr/>
            <p:nvPr/>
          </p:nvSpPr>
          <p:spPr>
            <a:xfrm>
              <a:off x="6963988" y="3109329"/>
              <a:ext cx="63500" cy="4160520"/>
            </a:xfrm>
            <a:custGeom>
              <a:avLst/>
              <a:gdLst/>
              <a:ahLst/>
              <a:cxnLst/>
              <a:rect l="l" t="t" r="r" b="b"/>
              <a:pathLst>
                <a:path w="63500" h="4160520">
                  <a:moveTo>
                    <a:pt x="0" y="4160100"/>
                  </a:moveTo>
                  <a:lnTo>
                    <a:pt x="63157" y="4160100"/>
                  </a:lnTo>
                </a:path>
                <a:path w="63500" h="4160520">
                  <a:moveTo>
                    <a:pt x="0" y="3745458"/>
                  </a:moveTo>
                  <a:lnTo>
                    <a:pt x="63157" y="3745458"/>
                  </a:lnTo>
                </a:path>
                <a:path w="63500" h="4160520">
                  <a:moveTo>
                    <a:pt x="0" y="3328085"/>
                  </a:moveTo>
                  <a:lnTo>
                    <a:pt x="63157" y="3328085"/>
                  </a:lnTo>
                </a:path>
                <a:path w="63500" h="4160520">
                  <a:moveTo>
                    <a:pt x="0" y="2913443"/>
                  </a:moveTo>
                  <a:lnTo>
                    <a:pt x="63157" y="2913443"/>
                  </a:lnTo>
                </a:path>
                <a:path w="63500" h="4160520">
                  <a:moveTo>
                    <a:pt x="0" y="2496058"/>
                  </a:moveTo>
                  <a:lnTo>
                    <a:pt x="63157" y="2496058"/>
                  </a:lnTo>
                </a:path>
                <a:path w="63500" h="4160520">
                  <a:moveTo>
                    <a:pt x="0" y="2081415"/>
                  </a:moveTo>
                  <a:lnTo>
                    <a:pt x="63157" y="2081415"/>
                  </a:lnTo>
                </a:path>
                <a:path w="63500" h="4160520">
                  <a:moveTo>
                    <a:pt x="0" y="1664042"/>
                  </a:moveTo>
                  <a:lnTo>
                    <a:pt x="63157" y="1664042"/>
                  </a:lnTo>
                </a:path>
                <a:path w="63500" h="4160520">
                  <a:moveTo>
                    <a:pt x="0" y="1249400"/>
                  </a:moveTo>
                  <a:lnTo>
                    <a:pt x="63157" y="1249400"/>
                  </a:lnTo>
                </a:path>
                <a:path w="63500" h="4160520">
                  <a:moveTo>
                    <a:pt x="0" y="832015"/>
                  </a:moveTo>
                  <a:lnTo>
                    <a:pt x="63157" y="832015"/>
                  </a:lnTo>
                </a:path>
                <a:path w="63500" h="4160520">
                  <a:moveTo>
                    <a:pt x="0" y="417385"/>
                  </a:moveTo>
                  <a:lnTo>
                    <a:pt x="63157" y="417385"/>
                  </a:lnTo>
                </a:path>
                <a:path w="63500" h="4160520">
                  <a:moveTo>
                    <a:pt x="0" y="0"/>
                  </a:moveTo>
                  <a:lnTo>
                    <a:pt x="63157" y="0"/>
                  </a:lnTo>
                </a:path>
              </a:pathLst>
            </a:custGeom>
            <a:ln w="17157">
              <a:solidFill>
                <a:srgbClr val="D9D9D9"/>
              </a:solidFill>
            </a:ln>
          </p:spPr>
          <p:txBody>
            <a:bodyPr wrap="square" lIns="0" tIns="0" rIns="0" bIns="0" rtlCol="0"/>
            <a:lstStyle/>
            <a:p>
              <a:endParaRPr sz="1227"/>
            </a:p>
          </p:txBody>
        </p:sp>
      </p:grpSp>
      <p:sp>
        <p:nvSpPr>
          <p:cNvPr id="24" name="object 24"/>
          <p:cNvSpPr txBox="1"/>
          <p:nvPr/>
        </p:nvSpPr>
        <p:spPr>
          <a:xfrm>
            <a:off x="5944304" y="4713334"/>
            <a:ext cx="327747"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4,8</a:t>
            </a:r>
            <a:r>
              <a:rPr sz="1091" spc="-51"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51" name="object 51"/>
          <p:cNvSpPr txBox="1"/>
          <p:nvPr/>
        </p:nvSpPr>
        <p:spPr>
          <a:xfrm>
            <a:off x="6021953" y="6537614"/>
            <a:ext cx="126856" cy="130805"/>
          </a:xfrm>
          <a:prstGeom prst="rect">
            <a:avLst/>
          </a:prstGeom>
        </p:spPr>
        <p:txBody>
          <a:bodyPr vert="horz" wrap="square" lIns="0" tIns="0" rIns="0" bIns="0" rtlCol="0">
            <a:spAutoFit/>
          </a:bodyPr>
          <a:lstStyle/>
          <a:p>
            <a:pPr marL="25977">
              <a:lnSpc>
                <a:spcPts val="1040"/>
              </a:lnSpc>
            </a:pPr>
            <a:fld id="{81D60167-4931-47E6-BA6A-407CBD079E47}" type="slidenum">
              <a:rPr sz="1023" b="1" dirty="0">
                <a:solidFill>
                  <a:srgbClr val="0082BF"/>
                </a:solidFill>
                <a:latin typeface="Calibri"/>
                <a:cs typeface="Calibri"/>
              </a:rPr>
              <a:pPr marL="25977">
                <a:lnSpc>
                  <a:spcPts val="1040"/>
                </a:lnSpc>
              </a:pPr>
              <a:t>10</a:t>
            </a:fld>
            <a:endParaRPr sz="1023">
              <a:latin typeface="Calibri"/>
              <a:cs typeface="Calibri"/>
            </a:endParaRPr>
          </a:p>
        </p:txBody>
      </p:sp>
      <p:sp>
        <p:nvSpPr>
          <p:cNvPr id="25" name="object 25"/>
          <p:cNvSpPr txBox="1"/>
          <p:nvPr/>
        </p:nvSpPr>
        <p:spPr>
          <a:xfrm>
            <a:off x="5956942" y="4429691"/>
            <a:ext cx="220807"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5</a:t>
            </a:r>
            <a:r>
              <a:rPr sz="1091" spc="-51"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26" name="object 26"/>
          <p:cNvSpPr txBox="1"/>
          <p:nvPr/>
        </p:nvSpPr>
        <p:spPr>
          <a:xfrm>
            <a:off x="5978426" y="4146047"/>
            <a:ext cx="327747"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5,4</a:t>
            </a:r>
            <a:r>
              <a:rPr sz="1091" spc="-51"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27" name="object 27"/>
          <p:cNvSpPr txBox="1"/>
          <p:nvPr/>
        </p:nvSpPr>
        <p:spPr>
          <a:xfrm>
            <a:off x="6013670" y="3862404"/>
            <a:ext cx="220807"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6</a:t>
            </a:r>
            <a:r>
              <a:rPr sz="1091" spc="-51"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28" name="object 28"/>
          <p:cNvSpPr txBox="1"/>
          <p:nvPr/>
        </p:nvSpPr>
        <p:spPr>
          <a:xfrm>
            <a:off x="6751706" y="3578761"/>
            <a:ext cx="292244"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19</a:t>
            </a:r>
            <a:r>
              <a:rPr sz="1091" spc="-51"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29" name="object 29"/>
          <p:cNvSpPr txBox="1"/>
          <p:nvPr/>
        </p:nvSpPr>
        <p:spPr>
          <a:xfrm>
            <a:off x="7022993" y="3295117"/>
            <a:ext cx="398751"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23,8</a:t>
            </a:r>
            <a:r>
              <a:rPr sz="1091" spc="-48"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30" name="object 30"/>
          <p:cNvSpPr txBox="1"/>
          <p:nvPr/>
        </p:nvSpPr>
        <p:spPr>
          <a:xfrm>
            <a:off x="7255805" y="3011474"/>
            <a:ext cx="398751"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27,9</a:t>
            </a:r>
            <a:r>
              <a:rPr sz="1091" spc="-48"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31" name="object 31"/>
          <p:cNvSpPr txBox="1"/>
          <p:nvPr/>
        </p:nvSpPr>
        <p:spPr>
          <a:xfrm>
            <a:off x="7352272" y="2727831"/>
            <a:ext cx="398751"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29,6</a:t>
            </a:r>
            <a:r>
              <a:rPr sz="1091" spc="-48"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32" name="object 32"/>
          <p:cNvSpPr txBox="1"/>
          <p:nvPr/>
        </p:nvSpPr>
        <p:spPr>
          <a:xfrm>
            <a:off x="8379847" y="2444187"/>
            <a:ext cx="398751"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47,7</a:t>
            </a:r>
            <a:r>
              <a:rPr sz="1091" spc="-48"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33" name="object 33"/>
          <p:cNvSpPr txBox="1"/>
          <p:nvPr/>
        </p:nvSpPr>
        <p:spPr>
          <a:xfrm>
            <a:off x="8646641" y="2160544"/>
            <a:ext cx="398751" cy="178359"/>
          </a:xfrm>
          <a:prstGeom prst="rect">
            <a:avLst/>
          </a:prstGeom>
        </p:spPr>
        <p:txBody>
          <a:bodyPr vert="horz" wrap="square" lIns="0" tIns="10391" rIns="0" bIns="0" rtlCol="0">
            <a:spAutoFit/>
          </a:bodyPr>
          <a:lstStyle/>
          <a:p>
            <a:pPr marL="8659">
              <a:spcBef>
                <a:spcPts val="82"/>
              </a:spcBef>
            </a:pPr>
            <a:r>
              <a:rPr sz="1091" spc="7" dirty="0">
                <a:solidFill>
                  <a:srgbClr val="404040"/>
                </a:solidFill>
                <a:latin typeface="Calibri"/>
                <a:cs typeface="Calibri"/>
              </a:rPr>
              <a:t>52,4</a:t>
            </a:r>
            <a:r>
              <a:rPr sz="1091" spc="-48" dirty="0">
                <a:solidFill>
                  <a:srgbClr val="404040"/>
                </a:solidFill>
                <a:latin typeface="Calibri"/>
                <a:cs typeface="Calibri"/>
              </a:rPr>
              <a:t> </a:t>
            </a:r>
            <a:r>
              <a:rPr sz="1091" spc="10" dirty="0">
                <a:solidFill>
                  <a:srgbClr val="404040"/>
                </a:solidFill>
                <a:latin typeface="Calibri"/>
                <a:cs typeface="Calibri"/>
              </a:rPr>
              <a:t>%</a:t>
            </a:r>
            <a:endParaRPr sz="1091">
              <a:latin typeface="Calibri"/>
              <a:cs typeface="Calibri"/>
            </a:endParaRPr>
          </a:p>
        </p:txBody>
      </p:sp>
      <p:sp>
        <p:nvSpPr>
          <p:cNvPr id="34" name="object 34"/>
          <p:cNvSpPr txBox="1"/>
          <p:nvPr/>
        </p:nvSpPr>
        <p:spPr>
          <a:xfrm>
            <a:off x="5425322" y="5029976"/>
            <a:ext cx="327747" cy="178359"/>
          </a:xfrm>
          <a:prstGeom prst="rect">
            <a:avLst/>
          </a:prstGeom>
        </p:spPr>
        <p:txBody>
          <a:bodyPr vert="horz" wrap="square" lIns="0" tIns="10391" rIns="0" bIns="0" rtlCol="0">
            <a:spAutoFit/>
          </a:bodyPr>
          <a:lstStyle/>
          <a:p>
            <a:pPr marL="8659">
              <a:spcBef>
                <a:spcPts val="82"/>
              </a:spcBef>
            </a:pPr>
            <a:r>
              <a:rPr sz="1091" spc="7" dirty="0">
                <a:solidFill>
                  <a:srgbClr val="595959"/>
                </a:solidFill>
                <a:latin typeface="Calibri"/>
                <a:cs typeface="Calibri"/>
              </a:rPr>
              <a:t>0,0</a:t>
            </a:r>
            <a:r>
              <a:rPr sz="1091" spc="-51" dirty="0">
                <a:solidFill>
                  <a:srgbClr val="595959"/>
                </a:solidFill>
                <a:latin typeface="Calibri"/>
                <a:cs typeface="Calibri"/>
              </a:rPr>
              <a:t> </a:t>
            </a:r>
            <a:r>
              <a:rPr sz="1091" spc="10" dirty="0">
                <a:solidFill>
                  <a:srgbClr val="595959"/>
                </a:solidFill>
                <a:latin typeface="Calibri"/>
                <a:cs typeface="Calibri"/>
              </a:rPr>
              <a:t>%</a:t>
            </a:r>
            <a:endParaRPr sz="1091">
              <a:latin typeface="Calibri"/>
              <a:cs typeface="Calibri"/>
            </a:endParaRPr>
          </a:p>
        </p:txBody>
      </p:sp>
      <p:sp>
        <p:nvSpPr>
          <p:cNvPr id="35" name="object 35"/>
          <p:cNvSpPr txBox="1"/>
          <p:nvPr/>
        </p:nvSpPr>
        <p:spPr>
          <a:xfrm>
            <a:off x="5957504" y="5029976"/>
            <a:ext cx="398751" cy="178359"/>
          </a:xfrm>
          <a:prstGeom prst="rect">
            <a:avLst/>
          </a:prstGeom>
        </p:spPr>
        <p:txBody>
          <a:bodyPr vert="horz" wrap="square" lIns="0" tIns="10391" rIns="0" bIns="0" rtlCol="0">
            <a:spAutoFit/>
          </a:bodyPr>
          <a:lstStyle/>
          <a:p>
            <a:pPr marL="8659">
              <a:spcBef>
                <a:spcPts val="82"/>
              </a:spcBef>
            </a:pPr>
            <a:r>
              <a:rPr sz="1091" spc="7" dirty="0">
                <a:solidFill>
                  <a:srgbClr val="595959"/>
                </a:solidFill>
                <a:latin typeface="Calibri"/>
                <a:cs typeface="Calibri"/>
              </a:rPr>
              <a:t>10,0</a:t>
            </a:r>
            <a:r>
              <a:rPr sz="1091" spc="-48" dirty="0">
                <a:solidFill>
                  <a:srgbClr val="595959"/>
                </a:solidFill>
                <a:latin typeface="Calibri"/>
                <a:cs typeface="Calibri"/>
              </a:rPr>
              <a:t> </a:t>
            </a:r>
            <a:r>
              <a:rPr sz="1091" spc="10" dirty="0">
                <a:solidFill>
                  <a:srgbClr val="595959"/>
                </a:solidFill>
                <a:latin typeface="Calibri"/>
                <a:cs typeface="Calibri"/>
              </a:rPr>
              <a:t>%</a:t>
            </a:r>
            <a:endParaRPr sz="1091">
              <a:latin typeface="Calibri"/>
              <a:cs typeface="Calibri"/>
            </a:endParaRPr>
          </a:p>
        </p:txBody>
      </p:sp>
      <p:sp>
        <p:nvSpPr>
          <p:cNvPr id="36" name="object 36"/>
          <p:cNvSpPr txBox="1"/>
          <p:nvPr/>
        </p:nvSpPr>
        <p:spPr>
          <a:xfrm>
            <a:off x="6525212" y="5029976"/>
            <a:ext cx="398751" cy="178359"/>
          </a:xfrm>
          <a:prstGeom prst="rect">
            <a:avLst/>
          </a:prstGeom>
        </p:spPr>
        <p:txBody>
          <a:bodyPr vert="horz" wrap="square" lIns="0" tIns="10391" rIns="0" bIns="0" rtlCol="0">
            <a:spAutoFit/>
          </a:bodyPr>
          <a:lstStyle/>
          <a:p>
            <a:pPr marL="8659">
              <a:spcBef>
                <a:spcPts val="82"/>
              </a:spcBef>
            </a:pPr>
            <a:r>
              <a:rPr sz="1091" spc="7" dirty="0">
                <a:solidFill>
                  <a:srgbClr val="595959"/>
                </a:solidFill>
                <a:latin typeface="Calibri"/>
                <a:cs typeface="Calibri"/>
              </a:rPr>
              <a:t>20,0</a:t>
            </a:r>
            <a:r>
              <a:rPr sz="1091" spc="-48" dirty="0">
                <a:solidFill>
                  <a:srgbClr val="595959"/>
                </a:solidFill>
                <a:latin typeface="Calibri"/>
                <a:cs typeface="Calibri"/>
              </a:rPr>
              <a:t> </a:t>
            </a:r>
            <a:r>
              <a:rPr sz="1091" spc="10" dirty="0">
                <a:solidFill>
                  <a:srgbClr val="595959"/>
                </a:solidFill>
                <a:latin typeface="Calibri"/>
                <a:cs typeface="Calibri"/>
              </a:rPr>
              <a:t>%</a:t>
            </a:r>
            <a:endParaRPr sz="1091">
              <a:latin typeface="Calibri"/>
              <a:cs typeface="Calibri"/>
            </a:endParaRPr>
          </a:p>
        </p:txBody>
      </p:sp>
      <p:sp>
        <p:nvSpPr>
          <p:cNvPr id="37" name="object 37"/>
          <p:cNvSpPr txBox="1"/>
          <p:nvPr/>
        </p:nvSpPr>
        <p:spPr>
          <a:xfrm>
            <a:off x="7092921" y="5029976"/>
            <a:ext cx="398751" cy="178359"/>
          </a:xfrm>
          <a:prstGeom prst="rect">
            <a:avLst/>
          </a:prstGeom>
        </p:spPr>
        <p:txBody>
          <a:bodyPr vert="horz" wrap="square" lIns="0" tIns="10391" rIns="0" bIns="0" rtlCol="0">
            <a:spAutoFit/>
          </a:bodyPr>
          <a:lstStyle/>
          <a:p>
            <a:pPr marL="8659">
              <a:spcBef>
                <a:spcPts val="82"/>
              </a:spcBef>
            </a:pPr>
            <a:r>
              <a:rPr sz="1091" spc="7" dirty="0">
                <a:solidFill>
                  <a:srgbClr val="595959"/>
                </a:solidFill>
                <a:latin typeface="Calibri"/>
                <a:cs typeface="Calibri"/>
              </a:rPr>
              <a:t>30,0</a:t>
            </a:r>
            <a:r>
              <a:rPr sz="1091" spc="-48" dirty="0">
                <a:solidFill>
                  <a:srgbClr val="595959"/>
                </a:solidFill>
                <a:latin typeface="Calibri"/>
                <a:cs typeface="Calibri"/>
              </a:rPr>
              <a:t> </a:t>
            </a:r>
            <a:r>
              <a:rPr sz="1091" spc="10" dirty="0">
                <a:solidFill>
                  <a:srgbClr val="595959"/>
                </a:solidFill>
                <a:latin typeface="Calibri"/>
                <a:cs typeface="Calibri"/>
              </a:rPr>
              <a:t>%</a:t>
            </a:r>
            <a:endParaRPr sz="1091">
              <a:latin typeface="Calibri"/>
              <a:cs typeface="Calibri"/>
            </a:endParaRPr>
          </a:p>
        </p:txBody>
      </p:sp>
      <p:sp>
        <p:nvSpPr>
          <p:cNvPr id="38" name="object 38"/>
          <p:cNvSpPr txBox="1"/>
          <p:nvPr/>
        </p:nvSpPr>
        <p:spPr>
          <a:xfrm>
            <a:off x="7660629" y="5029976"/>
            <a:ext cx="398751" cy="178359"/>
          </a:xfrm>
          <a:prstGeom prst="rect">
            <a:avLst/>
          </a:prstGeom>
        </p:spPr>
        <p:txBody>
          <a:bodyPr vert="horz" wrap="square" lIns="0" tIns="10391" rIns="0" bIns="0" rtlCol="0">
            <a:spAutoFit/>
          </a:bodyPr>
          <a:lstStyle/>
          <a:p>
            <a:pPr marL="8659">
              <a:spcBef>
                <a:spcPts val="82"/>
              </a:spcBef>
            </a:pPr>
            <a:r>
              <a:rPr sz="1091" spc="7" dirty="0">
                <a:solidFill>
                  <a:srgbClr val="595959"/>
                </a:solidFill>
                <a:latin typeface="Calibri"/>
                <a:cs typeface="Calibri"/>
              </a:rPr>
              <a:t>40,0</a:t>
            </a:r>
            <a:r>
              <a:rPr sz="1091" spc="-48" dirty="0">
                <a:solidFill>
                  <a:srgbClr val="595959"/>
                </a:solidFill>
                <a:latin typeface="Calibri"/>
                <a:cs typeface="Calibri"/>
              </a:rPr>
              <a:t> </a:t>
            </a:r>
            <a:r>
              <a:rPr sz="1091" spc="10" dirty="0">
                <a:solidFill>
                  <a:srgbClr val="595959"/>
                </a:solidFill>
                <a:latin typeface="Calibri"/>
                <a:cs typeface="Calibri"/>
              </a:rPr>
              <a:t>%</a:t>
            </a:r>
            <a:endParaRPr sz="1091">
              <a:latin typeface="Calibri"/>
              <a:cs typeface="Calibri"/>
            </a:endParaRPr>
          </a:p>
        </p:txBody>
      </p:sp>
      <p:sp>
        <p:nvSpPr>
          <p:cNvPr id="39" name="object 39"/>
          <p:cNvSpPr txBox="1"/>
          <p:nvPr/>
        </p:nvSpPr>
        <p:spPr>
          <a:xfrm>
            <a:off x="8228336" y="5029976"/>
            <a:ext cx="398751" cy="178359"/>
          </a:xfrm>
          <a:prstGeom prst="rect">
            <a:avLst/>
          </a:prstGeom>
        </p:spPr>
        <p:txBody>
          <a:bodyPr vert="horz" wrap="square" lIns="0" tIns="10391" rIns="0" bIns="0" rtlCol="0">
            <a:spAutoFit/>
          </a:bodyPr>
          <a:lstStyle/>
          <a:p>
            <a:pPr marL="8659">
              <a:spcBef>
                <a:spcPts val="82"/>
              </a:spcBef>
            </a:pPr>
            <a:r>
              <a:rPr sz="1091" spc="7" dirty="0">
                <a:solidFill>
                  <a:srgbClr val="595959"/>
                </a:solidFill>
                <a:latin typeface="Calibri"/>
                <a:cs typeface="Calibri"/>
              </a:rPr>
              <a:t>50,0</a:t>
            </a:r>
            <a:r>
              <a:rPr sz="1091" spc="-48" dirty="0">
                <a:solidFill>
                  <a:srgbClr val="595959"/>
                </a:solidFill>
                <a:latin typeface="Calibri"/>
                <a:cs typeface="Calibri"/>
              </a:rPr>
              <a:t> </a:t>
            </a:r>
            <a:r>
              <a:rPr sz="1091" spc="10" dirty="0">
                <a:solidFill>
                  <a:srgbClr val="595959"/>
                </a:solidFill>
                <a:latin typeface="Calibri"/>
                <a:cs typeface="Calibri"/>
              </a:rPr>
              <a:t>%</a:t>
            </a:r>
            <a:endParaRPr sz="1091">
              <a:latin typeface="Calibri"/>
              <a:cs typeface="Calibri"/>
            </a:endParaRPr>
          </a:p>
        </p:txBody>
      </p:sp>
      <p:sp>
        <p:nvSpPr>
          <p:cNvPr id="40" name="object 40"/>
          <p:cNvSpPr txBox="1"/>
          <p:nvPr/>
        </p:nvSpPr>
        <p:spPr>
          <a:xfrm>
            <a:off x="8796045" y="5029976"/>
            <a:ext cx="398751" cy="178359"/>
          </a:xfrm>
          <a:prstGeom prst="rect">
            <a:avLst/>
          </a:prstGeom>
        </p:spPr>
        <p:txBody>
          <a:bodyPr vert="horz" wrap="square" lIns="0" tIns="10391" rIns="0" bIns="0" rtlCol="0">
            <a:spAutoFit/>
          </a:bodyPr>
          <a:lstStyle/>
          <a:p>
            <a:pPr marL="8659">
              <a:spcBef>
                <a:spcPts val="82"/>
              </a:spcBef>
            </a:pPr>
            <a:r>
              <a:rPr sz="1091" spc="7" dirty="0">
                <a:solidFill>
                  <a:srgbClr val="595959"/>
                </a:solidFill>
                <a:latin typeface="Calibri"/>
                <a:cs typeface="Calibri"/>
              </a:rPr>
              <a:t>60,0</a:t>
            </a:r>
            <a:r>
              <a:rPr sz="1091" spc="-48" dirty="0">
                <a:solidFill>
                  <a:srgbClr val="595959"/>
                </a:solidFill>
                <a:latin typeface="Calibri"/>
                <a:cs typeface="Calibri"/>
              </a:rPr>
              <a:t> </a:t>
            </a:r>
            <a:r>
              <a:rPr sz="1091" spc="10" dirty="0">
                <a:solidFill>
                  <a:srgbClr val="595959"/>
                </a:solidFill>
                <a:latin typeface="Calibri"/>
                <a:cs typeface="Calibri"/>
              </a:rPr>
              <a:t>%</a:t>
            </a:r>
            <a:endParaRPr sz="1091">
              <a:latin typeface="Calibri"/>
              <a:cs typeface="Calibri"/>
            </a:endParaRPr>
          </a:p>
        </p:txBody>
      </p:sp>
      <p:sp>
        <p:nvSpPr>
          <p:cNvPr id="41" name="object 41"/>
          <p:cNvSpPr txBox="1"/>
          <p:nvPr/>
        </p:nvSpPr>
        <p:spPr>
          <a:xfrm>
            <a:off x="4788387" y="4705612"/>
            <a:ext cx="678439" cy="178359"/>
          </a:xfrm>
          <a:prstGeom prst="rect">
            <a:avLst/>
          </a:prstGeom>
        </p:spPr>
        <p:txBody>
          <a:bodyPr vert="horz" wrap="square" lIns="0" tIns="10391" rIns="0" bIns="0" rtlCol="0">
            <a:spAutoFit/>
          </a:bodyPr>
          <a:lstStyle/>
          <a:p>
            <a:pPr marL="8659">
              <a:spcBef>
                <a:spcPts val="82"/>
              </a:spcBef>
            </a:pPr>
            <a:r>
              <a:rPr sz="1091" spc="3" dirty="0">
                <a:solidFill>
                  <a:srgbClr val="595959"/>
                </a:solidFill>
                <a:latin typeface="Calibri"/>
                <a:cs typeface="Calibri"/>
              </a:rPr>
              <a:t>No</a:t>
            </a:r>
            <a:r>
              <a:rPr sz="1091" spc="-34" dirty="0">
                <a:solidFill>
                  <a:srgbClr val="595959"/>
                </a:solidFill>
                <a:latin typeface="Calibri"/>
                <a:cs typeface="Calibri"/>
              </a:rPr>
              <a:t> </a:t>
            </a:r>
            <a:r>
              <a:rPr sz="1091" spc="3" dirty="0">
                <a:solidFill>
                  <a:srgbClr val="595959"/>
                </a:solidFill>
                <a:latin typeface="Calibri"/>
                <a:cs typeface="Calibri"/>
              </a:rPr>
              <a:t>changes</a:t>
            </a:r>
            <a:endParaRPr sz="1091">
              <a:latin typeface="Calibri"/>
              <a:cs typeface="Calibri"/>
            </a:endParaRPr>
          </a:p>
        </p:txBody>
      </p:sp>
      <p:sp>
        <p:nvSpPr>
          <p:cNvPr id="42" name="object 42"/>
          <p:cNvSpPr txBox="1"/>
          <p:nvPr/>
        </p:nvSpPr>
        <p:spPr>
          <a:xfrm>
            <a:off x="2680440" y="4421968"/>
            <a:ext cx="2786928" cy="178359"/>
          </a:xfrm>
          <a:prstGeom prst="rect">
            <a:avLst/>
          </a:prstGeom>
        </p:spPr>
        <p:txBody>
          <a:bodyPr vert="horz" wrap="square" lIns="0" tIns="10391" rIns="0" bIns="0" rtlCol="0">
            <a:spAutoFit/>
          </a:bodyPr>
          <a:lstStyle/>
          <a:p>
            <a:pPr marL="8659">
              <a:spcBef>
                <a:spcPts val="82"/>
              </a:spcBef>
            </a:pPr>
            <a:r>
              <a:rPr sz="1091" spc="3" dirty="0">
                <a:solidFill>
                  <a:srgbClr val="595959"/>
                </a:solidFill>
                <a:latin typeface="Calibri"/>
                <a:cs typeface="Calibri"/>
              </a:rPr>
              <a:t>Withdrawal,</a:t>
            </a:r>
            <a:r>
              <a:rPr sz="1091" spc="-10" dirty="0">
                <a:solidFill>
                  <a:srgbClr val="595959"/>
                </a:solidFill>
                <a:latin typeface="Calibri"/>
                <a:cs typeface="Calibri"/>
              </a:rPr>
              <a:t> </a:t>
            </a:r>
            <a:r>
              <a:rPr sz="1091" spc="3" dirty="0">
                <a:solidFill>
                  <a:srgbClr val="595959"/>
                </a:solidFill>
                <a:latin typeface="Calibri"/>
                <a:cs typeface="Calibri"/>
              </a:rPr>
              <a:t>unwillingness</a:t>
            </a:r>
            <a:r>
              <a:rPr sz="1091" spc="14" dirty="0">
                <a:solidFill>
                  <a:srgbClr val="595959"/>
                </a:solidFill>
                <a:latin typeface="Calibri"/>
                <a:cs typeface="Calibri"/>
              </a:rPr>
              <a:t> </a:t>
            </a:r>
            <a:r>
              <a:rPr sz="1091" spc="3" dirty="0">
                <a:solidFill>
                  <a:srgbClr val="595959"/>
                </a:solidFill>
                <a:latin typeface="Calibri"/>
                <a:cs typeface="Calibri"/>
              </a:rPr>
              <a:t>to</a:t>
            </a:r>
            <a:r>
              <a:rPr sz="1091" spc="-3" dirty="0">
                <a:solidFill>
                  <a:srgbClr val="595959"/>
                </a:solidFill>
                <a:latin typeface="Calibri"/>
                <a:cs typeface="Calibri"/>
              </a:rPr>
              <a:t> </a:t>
            </a:r>
            <a:r>
              <a:rPr sz="1091" spc="3" dirty="0">
                <a:solidFill>
                  <a:srgbClr val="595959"/>
                </a:solidFill>
                <a:latin typeface="Calibri"/>
                <a:cs typeface="Calibri"/>
              </a:rPr>
              <a:t>interact</a:t>
            </a:r>
            <a:r>
              <a:rPr sz="1091" dirty="0">
                <a:solidFill>
                  <a:srgbClr val="595959"/>
                </a:solidFill>
                <a:latin typeface="Calibri"/>
                <a:cs typeface="Calibri"/>
              </a:rPr>
              <a:t> </a:t>
            </a:r>
            <a:r>
              <a:rPr sz="1091" spc="3" dirty="0">
                <a:solidFill>
                  <a:srgbClr val="595959"/>
                </a:solidFill>
                <a:latin typeface="Calibri"/>
                <a:cs typeface="Calibri"/>
              </a:rPr>
              <a:t>with</a:t>
            </a:r>
            <a:r>
              <a:rPr sz="1091" spc="14" dirty="0">
                <a:solidFill>
                  <a:srgbClr val="595959"/>
                </a:solidFill>
                <a:latin typeface="Calibri"/>
                <a:cs typeface="Calibri"/>
              </a:rPr>
              <a:t> </a:t>
            </a:r>
            <a:r>
              <a:rPr sz="1091" spc="3" dirty="0">
                <a:solidFill>
                  <a:srgbClr val="595959"/>
                </a:solidFill>
                <a:latin typeface="Calibri"/>
                <a:cs typeface="Calibri"/>
              </a:rPr>
              <a:t>peers</a:t>
            </a:r>
            <a:endParaRPr sz="1091">
              <a:latin typeface="Calibri"/>
              <a:cs typeface="Calibri"/>
            </a:endParaRPr>
          </a:p>
        </p:txBody>
      </p:sp>
      <p:sp>
        <p:nvSpPr>
          <p:cNvPr id="43" name="object 43"/>
          <p:cNvSpPr txBox="1"/>
          <p:nvPr/>
        </p:nvSpPr>
        <p:spPr>
          <a:xfrm>
            <a:off x="3930717" y="4138325"/>
            <a:ext cx="1536556" cy="178359"/>
          </a:xfrm>
          <a:prstGeom prst="rect">
            <a:avLst/>
          </a:prstGeom>
        </p:spPr>
        <p:txBody>
          <a:bodyPr vert="horz" wrap="square" lIns="0" tIns="10391" rIns="0" bIns="0" rtlCol="0">
            <a:spAutoFit/>
          </a:bodyPr>
          <a:lstStyle/>
          <a:p>
            <a:pPr marL="8659">
              <a:spcBef>
                <a:spcPts val="82"/>
              </a:spcBef>
            </a:pPr>
            <a:r>
              <a:rPr sz="1091" spc="3" dirty="0">
                <a:solidFill>
                  <a:srgbClr val="595959"/>
                </a:solidFill>
                <a:latin typeface="Calibri"/>
                <a:cs typeface="Calibri"/>
              </a:rPr>
              <a:t>Worsening</a:t>
            </a:r>
            <a:r>
              <a:rPr sz="1091" spc="-10" dirty="0">
                <a:solidFill>
                  <a:srgbClr val="595959"/>
                </a:solidFill>
                <a:latin typeface="Calibri"/>
                <a:cs typeface="Calibri"/>
              </a:rPr>
              <a:t> </a:t>
            </a:r>
            <a:r>
              <a:rPr sz="1091" spc="7" dirty="0">
                <a:solidFill>
                  <a:srgbClr val="595959"/>
                </a:solidFill>
                <a:latin typeface="Calibri"/>
                <a:cs typeface="Calibri"/>
              </a:rPr>
              <a:t>of</a:t>
            </a:r>
            <a:r>
              <a:rPr sz="1091" spc="-3" dirty="0">
                <a:solidFill>
                  <a:srgbClr val="595959"/>
                </a:solidFill>
                <a:latin typeface="Calibri"/>
                <a:cs typeface="Calibri"/>
              </a:rPr>
              <a:t> </a:t>
            </a:r>
            <a:r>
              <a:rPr sz="1091" spc="3" dirty="0">
                <a:solidFill>
                  <a:srgbClr val="595959"/>
                </a:solidFill>
                <a:latin typeface="Calibri"/>
                <a:cs typeface="Calibri"/>
              </a:rPr>
              <a:t>mental </a:t>
            </a:r>
            <a:r>
              <a:rPr sz="1091" dirty="0">
                <a:solidFill>
                  <a:srgbClr val="595959"/>
                </a:solidFill>
                <a:latin typeface="Calibri"/>
                <a:cs typeface="Calibri"/>
              </a:rPr>
              <a:t>state</a:t>
            </a:r>
            <a:endParaRPr sz="1091">
              <a:latin typeface="Calibri"/>
              <a:cs typeface="Calibri"/>
            </a:endParaRPr>
          </a:p>
        </p:txBody>
      </p:sp>
      <p:sp>
        <p:nvSpPr>
          <p:cNvPr id="44" name="object 44"/>
          <p:cNvSpPr txBox="1"/>
          <p:nvPr/>
        </p:nvSpPr>
        <p:spPr>
          <a:xfrm>
            <a:off x="3824000" y="3854681"/>
            <a:ext cx="1643063" cy="178359"/>
          </a:xfrm>
          <a:prstGeom prst="rect">
            <a:avLst/>
          </a:prstGeom>
        </p:spPr>
        <p:txBody>
          <a:bodyPr vert="horz" wrap="square" lIns="0" tIns="10391" rIns="0" bIns="0" rtlCol="0">
            <a:spAutoFit/>
          </a:bodyPr>
          <a:lstStyle/>
          <a:p>
            <a:pPr marL="8659">
              <a:spcBef>
                <a:spcPts val="82"/>
              </a:spcBef>
            </a:pPr>
            <a:r>
              <a:rPr sz="1091" spc="7" dirty="0">
                <a:solidFill>
                  <a:srgbClr val="595959"/>
                </a:solidFill>
                <a:latin typeface="Calibri"/>
                <a:cs typeface="Calibri"/>
              </a:rPr>
              <a:t>Some</a:t>
            </a:r>
            <a:r>
              <a:rPr sz="1091" spc="-14" dirty="0">
                <a:solidFill>
                  <a:srgbClr val="595959"/>
                </a:solidFill>
                <a:latin typeface="Calibri"/>
                <a:cs typeface="Calibri"/>
              </a:rPr>
              <a:t> </a:t>
            </a:r>
            <a:r>
              <a:rPr sz="1091" spc="3" dirty="0">
                <a:solidFill>
                  <a:srgbClr val="595959"/>
                </a:solidFill>
                <a:latin typeface="Calibri"/>
                <a:cs typeface="Calibri"/>
              </a:rPr>
              <a:t>changes</a:t>
            </a:r>
            <a:r>
              <a:rPr sz="1091" spc="7" dirty="0">
                <a:solidFill>
                  <a:srgbClr val="595959"/>
                </a:solidFill>
                <a:latin typeface="Calibri"/>
                <a:cs typeface="Calibri"/>
              </a:rPr>
              <a:t> </a:t>
            </a:r>
            <a:r>
              <a:rPr sz="1091" dirty="0">
                <a:solidFill>
                  <a:srgbClr val="595959"/>
                </a:solidFill>
                <a:latin typeface="Calibri"/>
                <a:cs typeface="Calibri"/>
              </a:rPr>
              <a:t>for</a:t>
            </a:r>
            <a:r>
              <a:rPr sz="1091" spc="-10" dirty="0">
                <a:solidFill>
                  <a:srgbClr val="595959"/>
                </a:solidFill>
                <a:latin typeface="Calibri"/>
                <a:cs typeface="Calibri"/>
              </a:rPr>
              <a:t> </a:t>
            </a:r>
            <a:r>
              <a:rPr sz="1091" spc="7" dirty="0">
                <a:solidFill>
                  <a:srgbClr val="595959"/>
                </a:solidFill>
                <a:latin typeface="Calibri"/>
                <a:cs typeface="Calibri"/>
              </a:rPr>
              <a:t>the</a:t>
            </a:r>
            <a:r>
              <a:rPr sz="1091" spc="-10" dirty="0">
                <a:solidFill>
                  <a:srgbClr val="595959"/>
                </a:solidFill>
                <a:latin typeface="Calibri"/>
                <a:cs typeface="Calibri"/>
              </a:rPr>
              <a:t> </a:t>
            </a:r>
            <a:r>
              <a:rPr sz="1091" spc="3" dirty="0">
                <a:solidFill>
                  <a:srgbClr val="595959"/>
                </a:solidFill>
                <a:latin typeface="Calibri"/>
                <a:cs typeface="Calibri"/>
              </a:rPr>
              <a:t>better</a:t>
            </a:r>
            <a:endParaRPr sz="1091">
              <a:latin typeface="Calibri"/>
              <a:cs typeface="Calibri"/>
            </a:endParaRPr>
          </a:p>
        </p:txBody>
      </p:sp>
      <p:sp>
        <p:nvSpPr>
          <p:cNvPr id="45" name="object 45"/>
          <p:cNvSpPr txBox="1"/>
          <p:nvPr/>
        </p:nvSpPr>
        <p:spPr>
          <a:xfrm>
            <a:off x="4527351" y="3571038"/>
            <a:ext cx="939511" cy="178359"/>
          </a:xfrm>
          <a:prstGeom prst="rect">
            <a:avLst/>
          </a:prstGeom>
        </p:spPr>
        <p:txBody>
          <a:bodyPr vert="horz" wrap="square" lIns="0" tIns="10391" rIns="0" bIns="0" rtlCol="0">
            <a:spAutoFit/>
          </a:bodyPr>
          <a:lstStyle/>
          <a:p>
            <a:pPr marL="8659">
              <a:spcBef>
                <a:spcPts val="82"/>
              </a:spcBef>
            </a:pPr>
            <a:r>
              <a:rPr sz="1091" spc="3" dirty="0">
                <a:solidFill>
                  <a:srgbClr val="595959"/>
                </a:solidFill>
                <a:latin typeface="Calibri"/>
                <a:cs typeface="Calibri"/>
              </a:rPr>
              <a:t>Reversal</a:t>
            </a:r>
            <a:r>
              <a:rPr sz="1091" spc="-24" dirty="0">
                <a:solidFill>
                  <a:srgbClr val="595959"/>
                </a:solidFill>
                <a:latin typeface="Calibri"/>
                <a:cs typeface="Calibri"/>
              </a:rPr>
              <a:t> </a:t>
            </a:r>
            <a:r>
              <a:rPr sz="1091" spc="3" dirty="0">
                <a:solidFill>
                  <a:srgbClr val="595959"/>
                </a:solidFill>
                <a:latin typeface="Calibri"/>
                <a:cs typeface="Calibri"/>
              </a:rPr>
              <a:t>in</a:t>
            </a:r>
            <a:r>
              <a:rPr sz="1091" spc="-24" dirty="0">
                <a:solidFill>
                  <a:srgbClr val="595959"/>
                </a:solidFill>
                <a:latin typeface="Calibri"/>
                <a:cs typeface="Calibri"/>
              </a:rPr>
              <a:t> </a:t>
            </a:r>
            <a:r>
              <a:rPr sz="1091" spc="3" dirty="0">
                <a:solidFill>
                  <a:srgbClr val="595959"/>
                </a:solidFill>
                <a:latin typeface="Calibri"/>
                <a:cs typeface="Calibri"/>
              </a:rPr>
              <a:t>skills</a:t>
            </a:r>
            <a:endParaRPr sz="1091">
              <a:latin typeface="Calibri"/>
              <a:cs typeface="Calibri"/>
            </a:endParaRPr>
          </a:p>
        </p:txBody>
      </p:sp>
      <p:sp>
        <p:nvSpPr>
          <p:cNvPr id="46" name="object 46"/>
          <p:cNvSpPr txBox="1"/>
          <p:nvPr/>
        </p:nvSpPr>
        <p:spPr>
          <a:xfrm>
            <a:off x="4531704" y="3287394"/>
            <a:ext cx="935615" cy="178359"/>
          </a:xfrm>
          <a:prstGeom prst="rect">
            <a:avLst/>
          </a:prstGeom>
        </p:spPr>
        <p:txBody>
          <a:bodyPr vert="horz" wrap="square" lIns="0" tIns="10391" rIns="0" bIns="0" rtlCol="0">
            <a:spAutoFit/>
          </a:bodyPr>
          <a:lstStyle/>
          <a:p>
            <a:pPr marL="8659">
              <a:spcBef>
                <a:spcPts val="82"/>
              </a:spcBef>
            </a:pPr>
            <a:r>
              <a:rPr sz="1091" spc="3" dirty="0">
                <a:solidFill>
                  <a:srgbClr val="595959"/>
                </a:solidFill>
                <a:latin typeface="Calibri"/>
                <a:cs typeface="Calibri"/>
              </a:rPr>
              <a:t>Eating</a:t>
            </a:r>
            <a:r>
              <a:rPr sz="1091" spc="-34" dirty="0">
                <a:solidFill>
                  <a:srgbClr val="595959"/>
                </a:solidFill>
                <a:latin typeface="Calibri"/>
                <a:cs typeface="Calibri"/>
              </a:rPr>
              <a:t> </a:t>
            </a:r>
            <a:r>
              <a:rPr sz="1091" spc="3" dirty="0">
                <a:solidFill>
                  <a:srgbClr val="595959"/>
                </a:solidFill>
                <a:latin typeface="Calibri"/>
                <a:cs typeface="Calibri"/>
              </a:rPr>
              <a:t>disorders</a:t>
            </a:r>
            <a:endParaRPr sz="1091">
              <a:latin typeface="Calibri"/>
              <a:cs typeface="Calibri"/>
            </a:endParaRPr>
          </a:p>
        </p:txBody>
      </p:sp>
      <p:sp>
        <p:nvSpPr>
          <p:cNvPr id="47" name="object 47"/>
          <p:cNvSpPr txBox="1"/>
          <p:nvPr/>
        </p:nvSpPr>
        <p:spPr>
          <a:xfrm>
            <a:off x="4576357" y="3003751"/>
            <a:ext cx="890588" cy="178359"/>
          </a:xfrm>
          <a:prstGeom prst="rect">
            <a:avLst/>
          </a:prstGeom>
        </p:spPr>
        <p:txBody>
          <a:bodyPr vert="horz" wrap="square" lIns="0" tIns="10391" rIns="0" bIns="0" rtlCol="0">
            <a:spAutoFit/>
          </a:bodyPr>
          <a:lstStyle/>
          <a:p>
            <a:pPr marL="8659">
              <a:spcBef>
                <a:spcPts val="82"/>
              </a:spcBef>
            </a:pPr>
            <a:r>
              <a:rPr sz="1091" spc="3" dirty="0">
                <a:solidFill>
                  <a:srgbClr val="595959"/>
                </a:solidFill>
                <a:latin typeface="Calibri"/>
                <a:cs typeface="Calibri"/>
              </a:rPr>
              <a:t>Sleep</a:t>
            </a:r>
            <a:r>
              <a:rPr sz="1091" spc="-34" dirty="0">
                <a:solidFill>
                  <a:srgbClr val="595959"/>
                </a:solidFill>
                <a:latin typeface="Calibri"/>
                <a:cs typeface="Calibri"/>
              </a:rPr>
              <a:t> </a:t>
            </a:r>
            <a:r>
              <a:rPr sz="1091" spc="3" dirty="0">
                <a:solidFill>
                  <a:srgbClr val="595959"/>
                </a:solidFill>
                <a:latin typeface="Calibri"/>
                <a:cs typeface="Calibri"/>
              </a:rPr>
              <a:t>disorders</a:t>
            </a:r>
            <a:endParaRPr sz="1091">
              <a:latin typeface="Calibri"/>
              <a:cs typeface="Calibri"/>
            </a:endParaRPr>
          </a:p>
        </p:txBody>
      </p:sp>
      <p:sp>
        <p:nvSpPr>
          <p:cNvPr id="48" name="object 48"/>
          <p:cNvSpPr txBox="1"/>
          <p:nvPr/>
        </p:nvSpPr>
        <p:spPr>
          <a:xfrm>
            <a:off x="4828968" y="2720107"/>
            <a:ext cx="638175" cy="178359"/>
          </a:xfrm>
          <a:prstGeom prst="rect">
            <a:avLst/>
          </a:prstGeom>
        </p:spPr>
        <p:txBody>
          <a:bodyPr vert="horz" wrap="square" lIns="0" tIns="10391" rIns="0" bIns="0" rtlCol="0">
            <a:spAutoFit/>
          </a:bodyPr>
          <a:lstStyle/>
          <a:p>
            <a:pPr marL="8659">
              <a:spcBef>
                <a:spcPts val="82"/>
              </a:spcBef>
            </a:pPr>
            <a:r>
              <a:rPr sz="1091" spc="3" dirty="0">
                <a:solidFill>
                  <a:srgbClr val="595959"/>
                </a:solidFill>
                <a:latin typeface="Calibri"/>
                <a:cs typeface="Calibri"/>
              </a:rPr>
              <a:t>Regression</a:t>
            </a:r>
            <a:endParaRPr sz="1091">
              <a:latin typeface="Calibri"/>
              <a:cs typeface="Calibri"/>
            </a:endParaRPr>
          </a:p>
        </p:txBody>
      </p:sp>
      <p:sp>
        <p:nvSpPr>
          <p:cNvPr id="49" name="object 49"/>
          <p:cNvSpPr txBox="1"/>
          <p:nvPr/>
        </p:nvSpPr>
        <p:spPr>
          <a:xfrm>
            <a:off x="4959557" y="2436464"/>
            <a:ext cx="508722" cy="178359"/>
          </a:xfrm>
          <a:prstGeom prst="rect">
            <a:avLst/>
          </a:prstGeom>
        </p:spPr>
        <p:txBody>
          <a:bodyPr vert="horz" wrap="square" lIns="0" tIns="10391" rIns="0" bIns="0" rtlCol="0">
            <a:spAutoFit/>
          </a:bodyPr>
          <a:lstStyle/>
          <a:p>
            <a:pPr marL="8659">
              <a:spcBef>
                <a:spcPts val="82"/>
              </a:spcBef>
            </a:pPr>
            <a:r>
              <a:rPr sz="1091" spc="3" dirty="0">
                <a:solidFill>
                  <a:srgbClr val="595959"/>
                </a:solidFill>
                <a:latin typeface="Calibri"/>
                <a:cs typeface="Calibri"/>
              </a:rPr>
              <a:t>Progress</a:t>
            </a:r>
            <a:endParaRPr sz="1091">
              <a:latin typeface="Calibri"/>
              <a:cs typeface="Calibri"/>
            </a:endParaRPr>
          </a:p>
        </p:txBody>
      </p:sp>
      <p:sp>
        <p:nvSpPr>
          <p:cNvPr id="50" name="object 50"/>
          <p:cNvSpPr txBox="1"/>
          <p:nvPr/>
        </p:nvSpPr>
        <p:spPr>
          <a:xfrm>
            <a:off x="5021200" y="2152820"/>
            <a:ext cx="446376" cy="178359"/>
          </a:xfrm>
          <a:prstGeom prst="rect">
            <a:avLst/>
          </a:prstGeom>
        </p:spPr>
        <p:txBody>
          <a:bodyPr vert="horz" wrap="square" lIns="0" tIns="10391" rIns="0" bIns="0" rtlCol="0">
            <a:spAutoFit/>
          </a:bodyPr>
          <a:lstStyle/>
          <a:p>
            <a:pPr marL="8659">
              <a:spcBef>
                <a:spcPts val="82"/>
              </a:spcBef>
            </a:pPr>
            <a:r>
              <a:rPr sz="1091" dirty="0">
                <a:solidFill>
                  <a:srgbClr val="595959"/>
                </a:solidFill>
                <a:latin typeface="Calibri"/>
                <a:cs typeface="Calibri"/>
              </a:rPr>
              <a:t>A</a:t>
            </a:r>
            <a:r>
              <a:rPr sz="1091" spc="14" dirty="0">
                <a:solidFill>
                  <a:srgbClr val="595959"/>
                </a:solidFill>
                <a:latin typeface="Calibri"/>
                <a:cs typeface="Calibri"/>
              </a:rPr>
              <a:t>n</a:t>
            </a:r>
            <a:r>
              <a:rPr sz="1091" spc="-3" dirty="0">
                <a:solidFill>
                  <a:srgbClr val="595959"/>
                </a:solidFill>
                <a:latin typeface="Calibri"/>
                <a:cs typeface="Calibri"/>
              </a:rPr>
              <a:t>x</a:t>
            </a:r>
            <a:r>
              <a:rPr sz="1091" spc="14" dirty="0">
                <a:solidFill>
                  <a:srgbClr val="595959"/>
                </a:solidFill>
                <a:latin typeface="Calibri"/>
                <a:cs typeface="Calibri"/>
              </a:rPr>
              <a:t>i</a:t>
            </a:r>
            <a:r>
              <a:rPr sz="1091" dirty="0">
                <a:solidFill>
                  <a:srgbClr val="595959"/>
                </a:solidFill>
                <a:latin typeface="Calibri"/>
                <a:cs typeface="Calibri"/>
              </a:rPr>
              <a:t>et</a:t>
            </a:r>
            <a:r>
              <a:rPr sz="1091" spc="3" dirty="0">
                <a:solidFill>
                  <a:srgbClr val="595959"/>
                </a:solidFill>
                <a:latin typeface="Calibri"/>
                <a:cs typeface="Calibri"/>
              </a:rPr>
              <a:t>y</a:t>
            </a:r>
            <a:endParaRPr sz="1091">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473"/>
            <a:ext cx="12192000" cy="1716727"/>
          </a:xfrm>
          <a:prstGeom prst="rect">
            <a:avLst/>
          </a:prstGeom>
        </p:spPr>
      </p:pic>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570888"/>
            <a:ext cx="12192001" cy="1287112"/>
          </a:xfrm>
          <a:prstGeom prst="rect">
            <a:avLst/>
          </a:prstGeom>
        </p:spPr>
      </p:pic>
      <p:sp>
        <p:nvSpPr>
          <p:cNvPr id="7" name="Title 6"/>
          <p:cNvSpPr>
            <a:spLocks noGrp="1"/>
          </p:cNvSpPr>
          <p:nvPr>
            <p:ph type="title"/>
          </p:nvPr>
        </p:nvSpPr>
        <p:spPr>
          <a:xfrm>
            <a:off x="762000" y="633730"/>
            <a:ext cx="10515600" cy="1325563"/>
          </a:xfrm>
        </p:spPr>
        <p:txBody>
          <a:bodyPr/>
          <a:lstStyle/>
          <a:p>
            <a:r>
              <a:rPr lang="en-GB" altLang="en-US"/>
              <a:t>As a result, autistic people are:</a:t>
            </a:r>
          </a:p>
        </p:txBody>
      </p:sp>
      <p:sp>
        <p:nvSpPr>
          <p:cNvPr id="8" name="Content Placeholder 7"/>
          <p:cNvSpPr>
            <a:spLocks noGrp="1"/>
          </p:cNvSpPr>
          <p:nvPr>
            <p:ph sz="half" idx="1"/>
          </p:nvPr>
        </p:nvSpPr>
        <p:spPr>
          <a:xfrm>
            <a:off x="608330" y="1817370"/>
            <a:ext cx="9455785" cy="4562475"/>
          </a:xfrm>
        </p:spPr>
        <p:txBody>
          <a:bodyPr>
            <a:normAutofit/>
          </a:bodyPr>
          <a:lstStyle/>
          <a:p>
            <a:r>
              <a:rPr lang="en-GB" altLang="en-US" dirty="0"/>
              <a:t>traumatised</a:t>
            </a:r>
          </a:p>
          <a:p>
            <a:r>
              <a:rPr lang="en-GB" altLang="en-US" dirty="0"/>
              <a:t>often do not have access to trauma-informed care</a:t>
            </a:r>
          </a:p>
          <a:p>
            <a:r>
              <a:rPr lang="en-GB" altLang="en-US" dirty="0"/>
              <a:t>new anxieties, depression and other mental health concerns</a:t>
            </a:r>
          </a:p>
          <a:p>
            <a:r>
              <a:rPr lang="en-GB" altLang="en-US" dirty="0"/>
              <a:t>regression</a:t>
            </a:r>
          </a:p>
          <a:p>
            <a:r>
              <a:rPr lang="en-GB" altLang="en-US" dirty="0"/>
              <a:t>many have refused to accept the new situation abroad and want to return home, even if their house has been destroyed</a:t>
            </a:r>
          </a:p>
          <a:p>
            <a:r>
              <a:rPr lang="en-GB" altLang="en-US" dirty="0"/>
              <a:t>progress in independence accompanied by health problems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4566"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1309"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grpSp>
        <p:nvGrpSpPr>
          <p:cNvPr id="4" name="object 4"/>
          <p:cNvGrpSpPr/>
          <p:nvPr/>
        </p:nvGrpSpPr>
        <p:grpSpPr>
          <a:xfrm>
            <a:off x="778669" y="1"/>
            <a:ext cx="4145107" cy="6902594"/>
            <a:chOff x="-26352" y="0"/>
            <a:chExt cx="6079490" cy="10123805"/>
          </a:xfrm>
        </p:grpSpPr>
        <p:pic>
          <p:nvPicPr>
            <p:cNvPr id="5" name="object 5"/>
            <p:cNvPicPr/>
            <p:nvPr/>
          </p:nvPicPr>
          <p:blipFill>
            <a:blip r:embed="rId2" cstate="print"/>
            <a:stretch>
              <a:fillRect/>
            </a:stretch>
          </p:blipFill>
          <p:spPr>
            <a:xfrm>
              <a:off x="457198" y="332233"/>
              <a:ext cx="530419" cy="495528"/>
            </a:xfrm>
            <a:prstGeom prst="rect">
              <a:avLst/>
            </a:prstGeom>
          </p:spPr>
        </p:pic>
        <p:sp>
          <p:nvSpPr>
            <p:cNvPr id="6" name="object 6"/>
            <p:cNvSpPr/>
            <p:nvPr/>
          </p:nvSpPr>
          <p:spPr>
            <a:xfrm>
              <a:off x="1869139" y="2618686"/>
              <a:ext cx="1895475" cy="7440295"/>
            </a:xfrm>
            <a:custGeom>
              <a:avLst/>
              <a:gdLst/>
              <a:ahLst/>
              <a:cxnLst/>
              <a:rect l="l" t="t" r="r" b="b"/>
              <a:pathLst>
                <a:path w="1895475" h="7440295">
                  <a:moveTo>
                    <a:pt x="1895210" y="7439703"/>
                  </a:moveTo>
                  <a:lnTo>
                    <a:pt x="1300928" y="7439703"/>
                  </a:lnTo>
                  <a:lnTo>
                    <a:pt x="0" y="374729"/>
                  </a:lnTo>
                  <a:lnTo>
                    <a:pt x="457895" y="0"/>
                  </a:lnTo>
                  <a:lnTo>
                    <a:pt x="1895210" y="7439703"/>
                  </a:lnTo>
                  <a:close/>
                </a:path>
              </a:pathLst>
            </a:custGeom>
            <a:solidFill>
              <a:srgbClr val="E08800"/>
            </a:solidFill>
          </p:spPr>
          <p:txBody>
            <a:bodyPr wrap="square" lIns="0" tIns="0" rIns="0" bIns="0" rtlCol="0"/>
            <a:lstStyle/>
            <a:p>
              <a:endParaRPr sz="1227"/>
            </a:p>
          </p:txBody>
        </p:sp>
        <p:sp>
          <p:nvSpPr>
            <p:cNvPr id="7" name="object 7"/>
            <p:cNvSpPr/>
            <p:nvPr/>
          </p:nvSpPr>
          <p:spPr>
            <a:xfrm>
              <a:off x="6362" y="89881"/>
              <a:ext cx="3263900" cy="9968865"/>
            </a:xfrm>
            <a:custGeom>
              <a:avLst/>
              <a:gdLst/>
              <a:ahLst/>
              <a:cxnLst/>
              <a:rect l="l" t="t" r="r" b="b"/>
              <a:pathLst>
                <a:path w="3263900" h="9968865">
                  <a:moveTo>
                    <a:pt x="3263482" y="9968507"/>
                  </a:moveTo>
                  <a:lnTo>
                    <a:pt x="1933595" y="9968507"/>
                  </a:lnTo>
                  <a:lnTo>
                    <a:pt x="0" y="8707304"/>
                  </a:lnTo>
                  <a:lnTo>
                    <a:pt x="0" y="333087"/>
                  </a:lnTo>
                  <a:lnTo>
                    <a:pt x="1406207" y="0"/>
                  </a:lnTo>
                  <a:lnTo>
                    <a:pt x="3263482" y="9968507"/>
                  </a:lnTo>
                  <a:close/>
                </a:path>
              </a:pathLst>
            </a:custGeom>
            <a:solidFill>
              <a:srgbClr val="80A0D3"/>
            </a:solidFill>
          </p:spPr>
          <p:txBody>
            <a:bodyPr wrap="square" lIns="0" tIns="0" rIns="0" bIns="0" rtlCol="0"/>
            <a:lstStyle/>
            <a:p>
              <a:endParaRPr sz="1227"/>
            </a:p>
          </p:txBody>
        </p:sp>
        <p:sp>
          <p:nvSpPr>
            <p:cNvPr id="8" name="object 8"/>
            <p:cNvSpPr/>
            <p:nvPr/>
          </p:nvSpPr>
          <p:spPr>
            <a:xfrm>
              <a:off x="6362" y="23050"/>
              <a:ext cx="5966460" cy="10035540"/>
            </a:xfrm>
            <a:custGeom>
              <a:avLst/>
              <a:gdLst/>
              <a:ahLst/>
              <a:cxnLst/>
              <a:rect l="l" t="t" r="r" b="b"/>
              <a:pathLst>
                <a:path w="5966460" h="10035540">
                  <a:moveTo>
                    <a:pt x="1766874" y="10035349"/>
                  </a:moveTo>
                  <a:lnTo>
                    <a:pt x="0" y="8888997"/>
                  </a:lnTo>
                  <a:lnTo>
                    <a:pt x="0" y="10035349"/>
                  </a:lnTo>
                  <a:lnTo>
                    <a:pt x="1766874" y="10035349"/>
                  </a:lnTo>
                  <a:close/>
                </a:path>
                <a:path w="5966460" h="10035540">
                  <a:moveTo>
                    <a:pt x="5966257" y="0"/>
                  </a:moveTo>
                  <a:lnTo>
                    <a:pt x="1416037" y="0"/>
                  </a:lnTo>
                  <a:lnTo>
                    <a:pt x="1956015" y="2853042"/>
                  </a:lnTo>
                  <a:lnTo>
                    <a:pt x="5966257" y="0"/>
                  </a:lnTo>
                  <a:close/>
                </a:path>
              </a:pathLst>
            </a:custGeom>
            <a:solidFill>
              <a:srgbClr val="94CFE5"/>
            </a:solidFill>
          </p:spPr>
          <p:txBody>
            <a:bodyPr wrap="square" lIns="0" tIns="0" rIns="0" bIns="0" rtlCol="0"/>
            <a:lstStyle/>
            <a:p>
              <a:endParaRPr sz="1227"/>
            </a:p>
          </p:txBody>
        </p:sp>
        <p:sp>
          <p:nvSpPr>
            <p:cNvPr id="9" name="object 9"/>
            <p:cNvSpPr/>
            <p:nvPr/>
          </p:nvSpPr>
          <p:spPr>
            <a:xfrm>
              <a:off x="6342" y="6"/>
              <a:ext cx="1974850" cy="4284980"/>
            </a:xfrm>
            <a:custGeom>
              <a:avLst/>
              <a:gdLst/>
              <a:ahLst/>
              <a:cxnLst/>
              <a:rect l="l" t="t" r="r" b="b"/>
              <a:pathLst>
                <a:path w="1974850" h="4284980">
                  <a:moveTo>
                    <a:pt x="0" y="4284870"/>
                  </a:moveTo>
                  <a:lnTo>
                    <a:pt x="0" y="242827"/>
                  </a:lnTo>
                  <a:lnTo>
                    <a:pt x="697027" y="0"/>
                  </a:lnTo>
                  <a:lnTo>
                    <a:pt x="1466649" y="0"/>
                  </a:lnTo>
                  <a:lnTo>
                    <a:pt x="1974669" y="2876057"/>
                  </a:lnTo>
                  <a:lnTo>
                    <a:pt x="0" y="4284870"/>
                  </a:lnTo>
                  <a:close/>
                </a:path>
              </a:pathLst>
            </a:custGeom>
            <a:solidFill>
              <a:srgbClr val="0B4169"/>
            </a:solidFill>
          </p:spPr>
          <p:txBody>
            <a:bodyPr wrap="square" lIns="0" tIns="0" rIns="0" bIns="0" rtlCol="0"/>
            <a:lstStyle/>
            <a:p>
              <a:endParaRPr sz="1227"/>
            </a:p>
          </p:txBody>
        </p:sp>
        <p:sp>
          <p:nvSpPr>
            <p:cNvPr id="10" name="object 10"/>
            <p:cNvSpPr/>
            <p:nvPr/>
          </p:nvSpPr>
          <p:spPr>
            <a:xfrm>
              <a:off x="6362" y="0"/>
              <a:ext cx="656590" cy="233045"/>
            </a:xfrm>
            <a:custGeom>
              <a:avLst/>
              <a:gdLst/>
              <a:ahLst/>
              <a:cxnLst/>
              <a:rect l="l" t="t" r="r" b="b"/>
              <a:pathLst>
                <a:path w="656590" h="233045">
                  <a:moveTo>
                    <a:pt x="0" y="232949"/>
                  </a:moveTo>
                  <a:lnTo>
                    <a:pt x="0" y="0"/>
                  </a:lnTo>
                  <a:lnTo>
                    <a:pt x="656540" y="0"/>
                  </a:lnTo>
                  <a:lnTo>
                    <a:pt x="0" y="232949"/>
                  </a:lnTo>
                  <a:close/>
                </a:path>
              </a:pathLst>
            </a:custGeom>
            <a:solidFill>
              <a:srgbClr val="07B6DB"/>
            </a:solidFill>
          </p:spPr>
          <p:txBody>
            <a:bodyPr wrap="square" lIns="0" tIns="0" rIns="0" bIns="0" rtlCol="0"/>
            <a:lstStyle/>
            <a:p>
              <a:endParaRPr sz="1227"/>
            </a:p>
          </p:txBody>
        </p:sp>
        <p:sp>
          <p:nvSpPr>
            <p:cNvPr id="11" name="object 11"/>
            <p:cNvSpPr/>
            <p:nvPr/>
          </p:nvSpPr>
          <p:spPr>
            <a:xfrm>
              <a:off x="6350" y="0"/>
              <a:ext cx="6014085" cy="10058400"/>
            </a:xfrm>
            <a:custGeom>
              <a:avLst/>
              <a:gdLst/>
              <a:ahLst/>
              <a:cxnLst/>
              <a:rect l="l" t="t" r="r" b="b"/>
              <a:pathLst>
                <a:path w="6014085" h="10058400">
                  <a:moveTo>
                    <a:pt x="3294431" y="10058400"/>
                  </a:moveTo>
                  <a:lnTo>
                    <a:pt x="1434223" y="20024"/>
                  </a:lnTo>
                </a:path>
                <a:path w="6014085" h="10058400">
                  <a:moveTo>
                    <a:pt x="6013982" y="0"/>
                  </a:moveTo>
                  <a:lnTo>
                    <a:pt x="0" y="4286724"/>
                  </a:lnTo>
                </a:path>
              </a:pathLst>
            </a:custGeom>
            <a:ln w="65082">
              <a:solidFill>
                <a:srgbClr val="FFFFFF"/>
              </a:solidFill>
            </a:ln>
          </p:spPr>
          <p:txBody>
            <a:bodyPr wrap="square" lIns="0" tIns="0" rIns="0" bIns="0" rtlCol="0"/>
            <a:lstStyle/>
            <a:p>
              <a:endParaRPr sz="1227"/>
            </a:p>
          </p:txBody>
        </p:sp>
        <p:sp>
          <p:nvSpPr>
            <p:cNvPr id="12" name="object 12"/>
            <p:cNvSpPr/>
            <p:nvPr/>
          </p:nvSpPr>
          <p:spPr>
            <a:xfrm>
              <a:off x="6350" y="0"/>
              <a:ext cx="631825" cy="221615"/>
            </a:xfrm>
            <a:custGeom>
              <a:avLst/>
              <a:gdLst/>
              <a:ahLst/>
              <a:cxnLst/>
              <a:rect l="l" t="t" r="r" b="b"/>
              <a:pathLst>
                <a:path w="631825" h="221615">
                  <a:moveTo>
                    <a:pt x="0" y="221431"/>
                  </a:moveTo>
                  <a:lnTo>
                    <a:pt x="631667" y="0"/>
                  </a:lnTo>
                </a:path>
              </a:pathLst>
            </a:custGeom>
            <a:ln w="65086">
              <a:solidFill>
                <a:srgbClr val="FFFFFF"/>
              </a:solidFill>
            </a:ln>
          </p:spPr>
          <p:txBody>
            <a:bodyPr wrap="square" lIns="0" tIns="0" rIns="0" bIns="0" rtlCol="0"/>
            <a:lstStyle/>
            <a:p>
              <a:endParaRPr sz="1227"/>
            </a:p>
          </p:txBody>
        </p:sp>
        <p:sp>
          <p:nvSpPr>
            <p:cNvPr id="13" name="object 13"/>
            <p:cNvSpPr/>
            <p:nvPr/>
          </p:nvSpPr>
          <p:spPr>
            <a:xfrm>
              <a:off x="126276" y="3080372"/>
              <a:ext cx="2725420" cy="6978650"/>
            </a:xfrm>
            <a:custGeom>
              <a:avLst/>
              <a:gdLst/>
              <a:ahLst/>
              <a:cxnLst/>
              <a:rect l="l" t="t" r="r" b="b"/>
              <a:pathLst>
                <a:path w="2725420" h="6978650">
                  <a:moveTo>
                    <a:pt x="322630" y="3517976"/>
                  </a:moveTo>
                  <a:lnTo>
                    <a:pt x="178981" y="3517976"/>
                  </a:lnTo>
                  <a:lnTo>
                    <a:pt x="178981" y="3650627"/>
                  </a:lnTo>
                  <a:lnTo>
                    <a:pt x="322630" y="3650627"/>
                  </a:lnTo>
                  <a:lnTo>
                    <a:pt x="322630" y="3517976"/>
                  </a:lnTo>
                  <a:close/>
                </a:path>
                <a:path w="2725420" h="6978650">
                  <a:moveTo>
                    <a:pt x="483438" y="3188043"/>
                  </a:moveTo>
                  <a:lnTo>
                    <a:pt x="479259" y="3148215"/>
                  </a:lnTo>
                  <a:lnTo>
                    <a:pt x="457682" y="3096006"/>
                  </a:lnTo>
                  <a:lnTo>
                    <a:pt x="419925" y="3054477"/>
                  </a:lnTo>
                  <a:lnTo>
                    <a:pt x="386130" y="3033039"/>
                  </a:lnTo>
                  <a:lnTo>
                    <a:pt x="346214" y="3017101"/>
                  </a:lnTo>
                  <a:lnTo>
                    <a:pt x="300850" y="3007144"/>
                  </a:lnTo>
                  <a:lnTo>
                    <a:pt x="249847" y="3003791"/>
                  </a:lnTo>
                  <a:lnTo>
                    <a:pt x="223024" y="3004642"/>
                  </a:lnTo>
                  <a:lnTo>
                    <a:pt x="172364" y="3011462"/>
                  </a:lnTo>
                  <a:lnTo>
                    <a:pt x="126631" y="3024809"/>
                  </a:lnTo>
                  <a:lnTo>
                    <a:pt x="87033" y="3044113"/>
                  </a:lnTo>
                  <a:lnTo>
                    <a:pt x="54203" y="3069031"/>
                  </a:lnTo>
                  <a:lnTo>
                    <a:pt x="28498" y="3099168"/>
                  </a:lnTo>
                  <a:lnTo>
                    <a:pt x="10337" y="3134093"/>
                  </a:lnTo>
                  <a:lnTo>
                    <a:pt x="1155" y="3173628"/>
                  </a:lnTo>
                  <a:lnTo>
                    <a:pt x="0" y="3195015"/>
                  </a:lnTo>
                  <a:lnTo>
                    <a:pt x="0" y="3200895"/>
                  </a:lnTo>
                  <a:lnTo>
                    <a:pt x="279" y="3206483"/>
                  </a:lnTo>
                  <a:lnTo>
                    <a:pt x="1739" y="3220262"/>
                  </a:lnTo>
                  <a:lnTo>
                    <a:pt x="156311" y="3220262"/>
                  </a:lnTo>
                  <a:lnTo>
                    <a:pt x="156311" y="3205302"/>
                  </a:lnTo>
                  <a:lnTo>
                    <a:pt x="156464" y="3197453"/>
                  </a:lnTo>
                  <a:lnTo>
                    <a:pt x="162712" y="3158667"/>
                  </a:lnTo>
                  <a:lnTo>
                    <a:pt x="185077" y="3127349"/>
                  </a:lnTo>
                  <a:lnTo>
                    <a:pt x="228917" y="3114408"/>
                  </a:lnTo>
                  <a:lnTo>
                    <a:pt x="237375" y="3114827"/>
                  </a:lnTo>
                  <a:lnTo>
                    <a:pt x="278231" y="3133128"/>
                  </a:lnTo>
                  <a:lnTo>
                    <a:pt x="299821" y="3170034"/>
                  </a:lnTo>
                  <a:lnTo>
                    <a:pt x="302526" y="3191713"/>
                  </a:lnTo>
                  <a:lnTo>
                    <a:pt x="301866" y="3202660"/>
                  </a:lnTo>
                  <a:lnTo>
                    <a:pt x="286854" y="3241459"/>
                  </a:lnTo>
                  <a:lnTo>
                    <a:pt x="260172" y="3274022"/>
                  </a:lnTo>
                  <a:lnTo>
                    <a:pt x="229222" y="3303092"/>
                  </a:lnTo>
                  <a:lnTo>
                    <a:pt x="221805" y="3310013"/>
                  </a:lnTo>
                  <a:lnTo>
                    <a:pt x="195668" y="3337826"/>
                  </a:lnTo>
                  <a:lnTo>
                    <a:pt x="178435" y="3379076"/>
                  </a:lnTo>
                  <a:lnTo>
                    <a:pt x="178435" y="3446462"/>
                  </a:lnTo>
                  <a:lnTo>
                    <a:pt x="320243" y="3446462"/>
                  </a:lnTo>
                  <a:lnTo>
                    <a:pt x="320243" y="3406622"/>
                  </a:lnTo>
                  <a:lnTo>
                    <a:pt x="321208" y="3398240"/>
                  </a:lnTo>
                  <a:lnTo>
                    <a:pt x="349758" y="3361423"/>
                  </a:lnTo>
                  <a:lnTo>
                    <a:pt x="406057" y="3318941"/>
                  </a:lnTo>
                  <a:lnTo>
                    <a:pt x="415912" y="3311080"/>
                  </a:lnTo>
                  <a:lnTo>
                    <a:pt x="443699" y="3284156"/>
                  </a:lnTo>
                  <a:lnTo>
                    <a:pt x="466242" y="3252787"/>
                  </a:lnTo>
                  <a:lnTo>
                    <a:pt x="480644" y="3216402"/>
                  </a:lnTo>
                  <a:lnTo>
                    <a:pt x="482739" y="3202648"/>
                  </a:lnTo>
                  <a:lnTo>
                    <a:pt x="483438" y="3188043"/>
                  </a:lnTo>
                  <a:close/>
                </a:path>
                <a:path w="2725420" h="6978650">
                  <a:moveTo>
                    <a:pt x="792111" y="4978628"/>
                  </a:moveTo>
                  <a:lnTo>
                    <a:pt x="573570" y="4978628"/>
                  </a:lnTo>
                  <a:lnTo>
                    <a:pt x="573570" y="5180482"/>
                  </a:lnTo>
                  <a:lnTo>
                    <a:pt x="792111" y="5180482"/>
                  </a:lnTo>
                  <a:lnTo>
                    <a:pt x="792111" y="4978628"/>
                  </a:lnTo>
                  <a:close/>
                </a:path>
                <a:path w="2725420" h="6978650">
                  <a:moveTo>
                    <a:pt x="919975" y="2399385"/>
                  </a:moveTo>
                  <a:lnTo>
                    <a:pt x="800188" y="2399385"/>
                  </a:lnTo>
                  <a:lnTo>
                    <a:pt x="800188" y="2510015"/>
                  </a:lnTo>
                  <a:lnTo>
                    <a:pt x="919975" y="2510015"/>
                  </a:lnTo>
                  <a:lnTo>
                    <a:pt x="919975" y="2399385"/>
                  </a:lnTo>
                  <a:close/>
                </a:path>
                <a:path w="2725420" h="6978650">
                  <a:moveTo>
                    <a:pt x="1036916" y="4476089"/>
                  </a:moveTo>
                  <a:lnTo>
                    <a:pt x="1035316" y="4445127"/>
                  </a:lnTo>
                  <a:lnTo>
                    <a:pt x="1030541" y="4415523"/>
                  </a:lnTo>
                  <a:lnTo>
                    <a:pt x="1022629" y="4387405"/>
                  </a:lnTo>
                  <a:lnTo>
                    <a:pt x="1012990" y="4364279"/>
                  </a:lnTo>
                  <a:lnTo>
                    <a:pt x="1011580" y="4360875"/>
                  </a:lnTo>
                  <a:lnTo>
                    <a:pt x="981036" y="4313072"/>
                  </a:lnTo>
                  <a:lnTo>
                    <a:pt x="940168" y="4272839"/>
                  </a:lnTo>
                  <a:lnTo>
                    <a:pt x="888885" y="4240263"/>
                  </a:lnTo>
                  <a:lnTo>
                    <a:pt x="828103" y="4216019"/>
                  </a:lnTo>
                  <a:lnTo>
                    <a:pt x="759015" y="4200893"/>
                  </a:lnTo>
                  <a:lnTo>
                    <a:pt x="681329" y="4195813"/>
                  </a:lnTo>
                  <a:lnTo>
                    <a:pt x="640448" y="4197121"/>
                  </a:lnTo>
                  <a:lnTo>
                    <a:pt x="601052" y="4201020"/>
                  </a:lnTo>
                  <a:lnTo>
                    <a:pt x="563295" y="4207472"/>
                  </a:lnTo>
                  <a:lnTo>
                    <a:pt x="493661" y="4227804"/>
                  </a:lnTo>
                  <a:lnTo>
                    <a:pt x="433400" y="4257230"/>
                  </a:lnTo>
                  <a:lnTo>
                    <a:pt x="383413" y="4295127"/>
                  </a:lnTo>
                  <a:lnTo>
                    <a:pt x="344271" y="4340923"/>
                  </a:lnTo>
                  <a:lnTo>
                    <a:pt x="316687" y="4394098"/>
                  </a:lnTo>
                  <a:lnTo>
                    <a:pt x="302717" y="4454283"/>
                  </a:lnTo>
                  <a:lnTo>
                    <a:pt x="300964" y="4486834"/>
                  </a:lnTo>
                  <a:lnTo>
                    <a:pt x="301040" y="4493450"/>
                  </a:lnTo>
                  <a:lnTo>
                    <a:pt x="301269" y="4499953"/>
                  </a:lnTo>
                  <a:lnTo>
                    <a:pt x="301663" y="4506290"/>
                  </a:lnTo>
                  <a:lnTo>
                    <a:pt x="302247" y="4512449"/>
                  </a:lnTo>
                  <a:lnTo>
                    <a:pt x="303631" y="4525302"/>
                  </a:lnTo>
                  <a:lnTo>
                    <a:pt x="538873" y="4525302"/>
                  </a:lnTo>
                  <a:lnTo>
                    <a:pt x="538962" y="4498606"/>
                  </a:lnTo>
                  <a:lnTo>
                    <a:pt x="539115" y="4490580"/>
                  </a:lnTo>
                  <a:lnTo>
                    <a:pt x="545147" y="4443082"/>
                  </a:lnTo>
                  <a:lnTo>
                    <a:pt x="565429" y="4400664"/>
                  </a:lnTo>
                  <a:lnTo>
                    <a:pt x="604977" y="4371518"/>
                  </a:lnTo>
                  <a:lnTo>
                    <a:pt x="649478" y="4364279"/>
                  </a:lnTo>
                  <a:lnTo>
                    <a:pt x="662330" y="4364914"/>
                  </a:lnTo>
                  <a:lnTo>
                    <a:pt x="706894" y="4379747"/>
                  </a:lnTo>
                  <a:lnTo>
                    <a:pt x="738987" y="4409008"/>
                  </a:lnTo>
                  <a:lnTo>
                    <a:pt x="757351" y="4448962"/>
                  </a:lnTo>
                  <a:lnTo>
                    <a:pt x="761466" y="4481969"/>
                  </a:lnTo>
                  <a:lnTo>
                    <a:pt x="760463" y="4498606"/>
                  </a:lnTo>
                  <a:lnTo>
                    <a:pt x="745578" y="4544479"/>
                  </a:lnTo>
                  <a:lnTo>
                    <a:pt x="718997" y="4583176"/>
                  </a:lnTo>
                  <a:lnTo>
                    <a:pt x="685634" y="4618736"/>
                  </a:lnTo>
                  <a:lnTo>
                    <a:pt x="649973" y="4651489"/>
                  </a:lnTo>
                  <a:lnTo>
                    <a:pt x="638644" y="4662055"/>
                  </a:lnTo>
                  <a:lnTo>
                    <a:pt x="607580" y="4693844"/>
                  </a:lnTo>
                  <a:lnTo>
                    <a:pt x="584314" y="4725886"/>
                  </a:lnTo>
                  <a:lnTo>
                    <a:pt x="572744" y="4767288"/>
                  </a:lnTo>
                  <a:lnTo>
                    <a:pt x="572744" y="4869472"/>
                  </a:lnTo>
                  <a:lnTo>
                    <a:pt x="788631" y="4869472"/>
                  </a:lnTo>
                  <a:lnTo>
                    <a:pt x="788631" y="4808880"/>
                  </a:lnTo>
                  <a:lnTo>
                    <a:pt x="790092" y="4796129"/>
                  </a:lnTo>
                  <a:lnTo>
                    <a:pt x="811847" y="4759769"/>
                  </a:lnTo>
                  <a:lnTo>
                    <a:pt x="846150" y="4729797"/>
                  </a:lnTo>
                  <a:lnTo>
                    <a:pt x="888479" y="4698377"/>
                  </a:lnTo>
                  <a:lnTo>
                    <a:pt x="919238" y="4675302"/>
                  </a:lnTo>
                  <a:lnTo>
                    <a:pt x="948842" y="4650511"/>
                  </a:lnTo>
                  <a:lnTo>
                    <a:pt x="976515" y="4622431"/>
                  </a:lnTo>
                  <a:lnTo>
                    <a:pt x="1000480" y="4591532"/>
                  </a:lnTo>
                  <a:lnTo>
                    <a:pt x="1020114" y="4557065"/>
                  </a:lnTo>
                  <a:lnTo>
                    <a:pt x="1032675" y="4519295"/>
                  </a:lnTo>
                  <a:lnTo>
                    <a:pt x="1035850" y="4498340"/>
                  </a:lnTo>
                  <a:lnTo>
                    <a:pt x="1036916" y="4476089"/>
                  </a:lnTo>
                  <a:close/>
                </a:path>
                <a:path w="2725420" h="6978650">
                  <a:moveTo>
                    <a:pt x="1054265" y="2124354"/>
                  </a:moveTo>
                  <a:lnTo>
                    <a:pt x="1046441" y="2075713"/>
                  </a:lnTo>
                  <a:lnTo>
                    <a:pt x="1023670" y="2034959"/>
                  </a:lnTo>
                  <a:lnTo>
                    <a:pt x="987933" y="2003412"/>
                  </a:lnTo>
                  <a:lnTo>
                    <a:pt x="939888" y="1981784"/>
                  </a:lnTo>
                  <a:lnTo>
                    <a:pt x="902068" y="1973478"/>
                  </a:lnTo>
                  <a:lnTo>
                    <a:pt x="859485" y="1970684"/>
                  </a:lnTo>
                  <a:lnTo>
                    <a:pt x="837095" y="1971382"/>
                  </a:lnTo>
                  <a:lnTo>
                    <a:pt x="794842" y="1977034"/>
                  </a:lnTo>
                  <a:lnTo>
                    <a:pt x="756729" y="1988185"/>
                  </a:lnTo>
                  <a:lnTo>
                    <a:pt x="709231" y="2014194"/>
                  </a:lnTo>
                  <a:lnTo>
                    <a:pt x="674890" y="2050211"/>
                  </a:lnTo>
                  <a:lnTo>
                    <a:pt x="654977" y="2095373"/>
                  </a:lnTo>
                  <a:lnTo>
                    <a:pt x="651129" y="2130145"/>
                  </a:lnTo>
                  <a:lnTo>
                    <a:pt x="651129" y="2135009"/>
                  </a:lnTo>
                  <a:lnTo>
                    <a:pt x="651408" y="2139785"/>
                  </a:lnTo>
                  <a:lnTo>
                    <a:pt x="652602" y="2151253"/>
                  </a:lnTo>
                  <a:lnTo>
                    <a:pt x="781469" y="2151253"/>
                  </a:lnTo>
                  <a:lnTo>
                    <a:pt x="781596" y="2132241"/>
                  </a:lnTo>
                  <a:lnTo>
                    <a:pt x="781964" y="2125726"/>
                  </a:lnTo>
                  <a:lnTo>
                    <a:pt x="792213" y="2088286"/>
                  </a:lnTo>
                  <a:lnTo>
                    <a:pt x="824915" y="2064727"/>
                  </a:lnTo>
                  <a:lnTo>
                    <a:pt x="841959" y="2062937"/>
                  </a:lnTo>
                  <a:lnTo>
                    <a:pt x="848969" y="2063292"/>
                  </a:lnTo>
                  <a:lnTo>
                    <a:pt x="892530" y="2088743"/>
                  </a:lnTo>
                  <a:lnTo>
                    <a:pt x="903274" y="2119223"/>
                  </a:lnTo>
                  <a:lnTo>
                    <a:pt x="903274" y="2127389"/>
                  </a:lnTo>
                  <a:lnTo>
                    <a:pt x="890219" y="2168804"/>
                  </a:lnTo>
                  <a:lnTo>
                    <a:pt x="861733" y="2202269"/>
                  </a:lnTo>
                  <a:lnTo>
                    <a:pt x="842187" y="2220214"/>
                  </a:lnTo>
                  <a:lnTo>
                    <a:pt x="835977" y="2225992"/>
                  </a:lnTo>
                  <a:lnTo>
                    <a:pt x="809929" y="2255062"/>
                  </a:lnTo>
                  <a:lnTo>
                    <a:pt x="799833" y="2275560"/>
                  </a:lnTo>
                  <a:lnTo>
                    <a:pt x="799833" y="2339822"/>
                  </a:lnTo>
                  <a:lnTo>
                    <a:pt x="918146" y="2339911"/>
                  </a:lnTo>
                  <a:lnTo>
                    <a:pt x="918146" y="2306675"/>
                  </a:lnTo>
                  <a:lnTo>
                    <a:pt x="918933" y="2299678"/>
                  </a:lnTo>
                  <a:lnTo>
                    <a:pt x="942708" y="2269007"/>
                  </a:lnTo>
                  <a:lnTo>
                    <a:pt x="989736" y="2233511"/>
                  </a:lnTo>
                  <a:lnTo>
                    <a:pt x="997953" y="2226945"/>
                  </a:lnTo>
                  <a:lnTo>
                    <a:pt x="1027950" y="2196312"/>
                  </a:lnTo>
                  <a:lnTo>
                    <a:pt x="1049032" y="2158771"/>
                  </a:lnTo>
                  <a:lnTo>
                    <a:pt x="1053680" y="2136559"/>
                  </a:lnTo>
                  <a:lnTo>
                    <a:pt x="1054265" y="2124354"/>
                  </a:lnTo>
                  <a:close/>
                </a:path>
                <a:path w="2725420" h="6978650">
                  <a:moveTo>
                    <a:pt x="1849043" y="4144467"/>
                  </a:moveTo>
                  <a:lnTo>
                    <a:pt x="1281798" y="4144467"/>
                  </a:lnTo>
                  <a:lnTo>
                    <a:pt x="1281798" y="4214330"/>
                  </a:lnTo>
                  <a:lnTo>
                    <a:pt x="1281798" y="4608055"/>
                  </a:lnTo>
                  <a:lnTo>
                    <a:pt x="1281798" y="4677918"/>
                  </a:lnTo>
                  <a:lnTo>
                    <a:pt x="1527517" y="4677918"/>
                  </a:lnTo>
                  <a:lnTo>
                    <a:pt x="1527517" y="6978078"/>
                  </a:lnTo>
                  <a:lnTo>
                    <a:pt x="1597634" y="6978078"/>
                  </a:lnTo>
                  <a:lnTo>
                    <a:pt x="1597634" y="4677918"/>
                  </a:lnTo>
                  <a:lnTo>
                    <a:pt x="1597634" y="4608055"/>
                  </a:lnTo>
                  <a:lnTo>
                    <a:pt x="1351927" y="4608055"/>
                  </a:lnTo>
                  <a:lnTo>
                    <a:pt x="1351927" y="4214330"/>
                  </a:lnTo>
                  <a:lnTo>
                    <a:pt x="1778825" y="4214330"/>
                  </a:lnTo>
                  <a:lnTo>
                    <a:pt x="1778825" y="4643272"/>
                  </a:lnTo>
                  <a:lnTo>
                    <a:pt x="1849043" y="4643272"/>
                  </a:lnTo>
                  <a:lnTo>
                    <a:pt x="1849043" y="4214330"/>
                  </a:lnTo>
                  <a:lnTo>
                    <a:pt x="1849043" y="4144467"/>
                  </a:lnTo>
                  <a:close/>
                </a:path>
                <a:path w="2725420" h="6978650">
                  <a:moveTo>
                    <a:pt x="2263914" y="2247925"/>
                  </a:moveTo>
                  <a:lnTo>
                    <a:pt x="2045373" y="2247925"/>
                  </a:lnTo>
                  <a:lnTo>
                    <a:pt x="2045373" y="2449804"/>
                  </a:lnTo>
                  <a:lnTo>
                    <a:pt x="2263914" y="2449804"/>
                  </a:lnTo>
                  <a:lnTo>
                    <a:pt x="2263914" y="2247925"/>
                  </a:lnTo>
                  <a:close/>
                </a:path>
                <a:path w="2725420" h="6978650">
                  <a:moveTo>
                    <a:pt x="2333764" y="3216478"/>
                  </a:moveTo>
                  <a:lnTo>
                    <a:pt x="2331466" y="3160966"/>
                  </a:lnTo>
                  <a:lnTo>
                    <a:pt x="2324595" y="3107309"/>
                  </a:lnTo>
                  <a:lnTo>
                    <a:pt x="2313165" y="3055620"/>
                  </a:lnTo>
                  <a:lnTo>
                    <a:pt x="2297214" y="3006013"/>
                  </a:lnTo>
                  <a:lnTo>
                    <a:pt x="2276767" y="2958604"/>
                  </a:lnTo>
                  <a:lnTo>
                    <a:pt x="2252205" y="2913672"/>
                  </a:lnTo>
                  <a:lnTo>
                    <a:pt x="2223846" y="2871368"/>
                  </a:lnTo>
                  <a:lnTo>
                    <a:pt x="2191753" y="2831769"/>
                  </a:lnTo>
                  <a:lnTo>
                    <a:pt x="2156015" y="2794965"/>
                  </a:lnTo>
                  <a:lnTo>
                    <a:pt x="2116696" y="2761056"/>
                  </a:lnTo>
                  <a:lnTo>
                    <a:pt x="2074341" y="2730398"/>
                  </a:lnTo>
                  <a:lnTo>
                    <a:pt x="2028634" y="2702610"/>
                  </a:lnTo>
                  <a:lnTo>
                    <a:pt x="1979714" y="2677744"/>
                  </a:lnTo>
                  <a:lnTo>
                    <a:pt x="1927669" y="2655862"/>
                  </a:lnTo>
                  <a:lnTo>
                    <a:pt x="1872627" y="2637028"/>
                  </a:lnTo>
                  <a:lnTo>
                    <a:pt x="1852066" y="2704122"/>
                  </a:lnTo>
                  <a:lnTo>
                    <a:pt x="1902167" y="2721241"/>
                  </a:lnTo>
                  <a:lnTo>
                    <a:pt x="1949411" y="2741041"/>
                  </a:lnTo>
                  <a:lnTo>
                    <a:pt x="1993722" y="2763482"/>
                  </a:lnTo>
                  <a:lnTo>
                    <a:pt x="2034971" y="2788526"/>
                  </a:lnTo>
                  <a:lnTo>
                    <a:pt x="2073097" y="2816136"/>
                  </a:lnTo>
                  <a:lnTo>
                    <a:pt x="2115807" y="2853804"/>
                  </a:lnTo>
                  <a:lnTo>
                    <a:pt x="2153551" y="2895371"/>
                  </a:lnTo>
                  <a:lnTo>
                    <a:pt x="2186228" y="2940672"/>
                  </a:lnTo>
                  <a:lnTo>
                    <a:pt x="2213711" y="2989542"/>
                  </a:lnTo>
                  <a:lnTo>
                    <a:pt x="2231580" y="3031071"/>
                  </a:lnTo>
                  <a:lnTo>
                    <a:pt x="2245525" y="3074619"/>
                  </a:lnTo>
                  <a:lnTo>
                    <a:pt x="2255520" y="3120098"/>
                  </a:lnTo>
                  <a:lnTo>
                    <a:pt x="2261539" y="3167418"/>
                  </a:lnTo>
                  <a:lnTo>
                    <a:pt x="2263546" y="3216478"/>
                  </a:lnTo>
                  <a:lnTo>
                    <a:pt x="2261476" y="3260166"/>
                  </a:lnTo>
                  <a:lnTo>
                    <a:pt x="2255253" y="3301314"/>
                  </a:lnTo>
                  <a:lnTo>
                    <a:pt x="2244928" y="3339808"/>
                  </a:lnTo>
                  <a:lnTo>
                    <a:pt x="2230501" y="3375482"/>
                  </a:lnTo>
                  <a:lnTo>
                    <a:pt x="2212238" y="3410293"/>
                  </a:lnTo>
                  <a:lnTo>
                    <a:pt x="2191791" y="3443427"/>
                  </a:lnTo>
                  <a:lnTo>
                    <a:pt x="2169249" y="3474796"/>
                  </a:lnTo>
                  <a:lnTo>
                    <a:pt x="2144687" y="3504285"/>
                  </a:lnTo>
                  <a:lnTo>
                    <a:pt x="2117902" y="3532797"/>
                  </a:lnTo>
                  <a:lnTo>
                    <a:pt x="2090077" y="3559746"/>
                  </a:lnTo>
                  <a:lnTo>
                    <a:pt x="2061273" y="3585057"/>
                  </a:lnTo>
                  <a:lnTo>
                    <a:pt x="1970684" y="3654336"/>
                  </a:lnTo>
                  <a:lnTo>
                    <a:pt x="1914029" y="3696157"/>
                  </a:lnTo>
                  <a:lnTo>
                    <a:pt x="1886800" y="3716680"/>
                  </a:lnTo>
                  <a:lnTo>
                    <a:pt x="1838985" y="3756761"/>
                  </a:lnTo>
                  <a:lnTo>
                    <a:pt x="1798167" y="3799954"/>
                  </a:lnTo>
                  <a:lnTo>
                    <a:pt x="1774710" y="3849713"/>
                  </a:lnTo>
                  <a:lnTo>
                    <a:pt x="1771751" y="3875532"/>
                  </a:lnTo>
                  <a:lnTo>
                    <a:pt x="1771751" y="3962743"/>
                  </a:lnTo>
                  <a:lnTo>
                    <a:pt x="1350175" y="3962743"/>
                  </a:lnTo>
                  <a:lnTo>
                    <a:pt x="1350175" y="3792639"/>
                  </a:lnTo>
                  <a:lnTo>
                    <a:pt x="1351572" y="3771658"/>
                  </a:lnTo>
                  <a:lnTo>
                    <a:pt x="1362837" y="3731552"/>
                  </a:lnTo>
                  <a:lnTo>
                    <a:pt x="1386217" y="3690924"/>
                  </a:lnTo>
                  <a:lnTo>
                    <a:pt x="1418551" y="3649192"/>
                  </a:lnTo>
                  <a:lnTo>
                    <a:pt x="1458264" y="3607536"/>
                  </a:lnTo>
                  <a:lnTo>
                    <a:pt x="1502321" y="3565563"/>
                  </a:lnTo>
                  <a:lnTo>
                    <a:pt x="1549412" y="3523005"/>
                  </a:lnTo>
                  <a:lnTo>
                    <a:pt x="1572945" y="3500577"/>
                  </a:lnTo>
                  <a:lnTo>
                    <a:pt x="1617649" y="3454603"/>
                  </a:lnTo>
                  <a:lnTo>
                    <a:pt x="1658721" y="3404870"/>
                  </a:lnTo>
                  <a:lnTo>
                    <a:pt x="1692084" y="3352990"/>
                  </a:lnTo>
                  <a:lnTo>
                    <a:pt x="1715922" y="3293059"/>
                  </a:lnTo>
                  <a:lnTo>
                    <a:pt x="1723936" y="3227679"/>
                  </a:lnTo>
                  <a:lnTo>
                    <a:pt x="1723009" y="3205302"/>
                  </a:lnTo>
                  <a:lnTo>
                    <a:pt x="1715681" y="3161538"/>
                  </a:lnTo>
                  <a:lnTo>
                    <a:pt x="1700987" y="3119348"/>
                  </a:lnTo>
                  <a:lnTo>
                    <a:pt x="1678825" y="3081324"/>
                  </a:lnTo>
                  <a:lnTo>
                    <a:pt x="1649755" y="3048927"/>
                  </a:lnTo>
                  <a:lnTo>
                    <a:pt x="1614398" y="3022676"/>
                  </a:lnTo>
                  <a:lnTo>
                    <a:pt x="1572729" y="3003067"/>
                  </a:lnTo>
                  <a:lnTo>
                    <a:pt x="1525003" y="2992856"/>
                  </a:lnTo>
                  <a:lnTo>
                    <a:pt x="1499247" y="2991561"/>
                  </a:lnTo>
                  <a:lnTo>
                    <a:pt x="1466570" y="2993199"/>
                  </a:lnTo>
                  <a:lnTo>
                    <a:pt x="1409941" y="3006128"/>
                  </a:lnTo>
                  <a:lnTo>
                    <a:pt x="1365224" y="3031134"/>
                  </a:lnTo>
                  <a:lnTo>
                    <a:pt x="1330477" y="3064713"/>
                  </a:lnTo>
                  <a:lnTo>
                    <a:pt x="1305826" y="3104794"/>
                  </a:lnTo>
                  <a:lnTo>
                    <a:pt x="1289799" y="3149803"/>
                  </a:lnTo>
                  <a:lnTo>
                    <a:pt x="1281480" y="3197415"/>
                  </a:lnTo>
                  <a:lnTo>
                    <a:pt x="1277772" y="3244558"/>
                  </a:lnTo>
                  <a:lnTo>
                    <a:pt x="1277302" y="3268345"/>
                  </a:lnTo>
                  <a:lnTo>
                    <a:pt x="1277302" y="3310585"/>
                  </a:lnTo>
                  <a:lnTo>
                    <a:pt x="817168" y="3310585"/>
                  </a:lnTo>
                  <a:lnTo>
                    <a:pt x="813650" y="3275698"/>
                  </a:lnTo>
                  <a:lnTo>
                    <a:pt x="812850" y="3263239"/>
                  </a:lnTo>
                  <a:lnTo>
                    <a:pt x="812380" y="3250488"/>
                  </a:lnTo>
                  <a:lnTo>
                    <a:pt x="812215" y="3237509"/>
                  </a:lnTo>
                  <a:lnTo>
                    <a:pt x="814425" y="3185972"/>
                  </a:lnTo>
                  <a:lnTo>
                    <a:pt x="821055" y="3136455"/>
                  </a:lnTo>
                  <a:lnTo>
                    <a:pt x="832065" y="3089033"/>
                  </a:lnTo>
                  <a:lnTo>
                    <a:pt x="847458" y="3043821"/>
                  </a:lnTo>
                  <a:lnTo>
                    <a:pt x="867194" y="3000933"/>
                  </a:lnTo>
                  <a:lnTo>
                    <a:pt x="891057" y="2960090"/>
                  </a:lnTo>
                  <a:lnTo>
                    <a:pt x="918425" y="2921584"/>
                  </a:lnTo>
                  <a:lnTo>
                    <a:pt x="949248" y="2885478"/>
                  </a:lnTo>
                  <a:lnTo>
                    <a:pt x="983475" y="2851861"/>
                  </a:lnTo>
                  <a:lnTo>
                    <a:pt x="1021029" y="2820809"/>
                  </a:lnTo>
                  <a:lnTo>
                    <a:pt x="1062316" y="2792082"/>
                  </a:lnTo>
                  <a:lnTo>
                    <a:pt x="1106805" y="2766098"/>
                  </a:lnTo>
                  <a:lnTo>
                    <a:pt x="1154379" y="2742882"/>
                  </a:lnTo>
                  <a:lnTo>
                    <a:pt x="1204950" y="2722486"/>
                  </a:lnTo>
                  <a:lnTo>
                    <a:pt x="1258392" y="2704960"/>
                  </a:lnTo>
                  <a:lnTo>
                    <a:pt x="1305420" y="2692539"/>
                  </a:lnTo>
                  <a:lnTo>
                    <a:pt x="1353997" y="2682354"/>
                  </a:lnTo>
                  <a:lnTo>
                    <a:pt x="1404086" y="2674416"/>
                  </a:lnTo>
                  <a:lnTo>
                    <a:pt x="1455585" y="2668752"/>
                  </a:lnTo>
                  <a:lnTo>
                    <a:pt x="1508442" y="2665336"/>
                  </a:lnTo>
                  <a:lnTo>
                    <a:pt x="1562569" y="2664193"/>
                  </a:lnTo>
                  <a:lnTo>
                    <a:pt x="1597634" y="2664193"/>
                  </a:lnTo>
                  <a:lnTo>
                    <a:pt x="1597634" y="0"/>
                  </a:lnTo>
                  <a:lnTo>
                    <a:pt x="1527416" y="0"/>
                  </a:lnTo>
                  <a:lnTo>
                    <a:pt x="1527416" y="2594432"/>
                  </a:lnTo>
                  <a:lnTo>
                    <a:pt x="1476438" y="2596743"/>
                  </a:lnTo>
                  <a:lnTo>
                    <a:pt x="1426514" y="2601023"/>
                  </a:lnTo>
                  <a:lnTo>
                    <a:pt x="1377708" y="2607259"/>
                  </a:lnTo>
                  <a:lnTo>
                    <a:pt x="1330083" y="2615425"/>
                  </a:lnTo>
                  <a:lnTo>
                    <a:pt x="1283716" y="2625534"/>
                  </a:lnTo>
                  <a:lnTo>
                    <a:pt x="1238656" y="2637561"/>
                  </a:lnTo>
                  <a:lnTo>
                    <a:pt x="1189850" y="2653258"/>
                  </a:lnTo>
                  <a:lnTo>
                    <a:pt x="1143139" y="2671216"/>
                  </a:lnTo>
                  <a:lnTo>
                    <a:pt x="1098588" y="2691384"/>
                  </a:lnTo>
                  <a:lnTo>
                    <a:pt x="1056284" y="2713736"/>
                  </a:lnTo>
                  <a:lnTo>
                    <a:pt x="1016266" y="2738221"/>
                  </a:lnTo>
                  <a:lnTo>
                    <a:pt x="978623" y="2764815"/>
                  </a:lnTo>
                  <a:lnTo>
                    <a:pt x="936294" y="2799804"/>
                  </a:lnTo>
                  <a:lnTo>
                    <a:pt x="897699" y="2837738"/>
                  </a:lnTo>
                  <a:lnTo>
                    <a:pt x="862914" y="2878531"/>
                  </a:lnTo>
                  <a:lnTo>
                    <a:pt x="832015" y="2922066"/>
                  </a:lnTo>
                  <a:lnTo>
                    <a:pt x="805053" y="2968244"/>
                  </a:lnTo>
                  <a:lnTo>
                    <a:pt x="785850" y="3008985"/>
                  </a:lnTo>
                  <a:lnTo>
                    <a:pt x="770102" y="3051479"/>
                  </a:lnTo>
                  <a:lnTo>
                    <a:pt x="757834" y="3095650"/>
                  </a:lnTo>
                  <a:lnTo>
                    <a:pt x="749046" y="3141421"/>
                  </a:lnTo>
                  <a:lnTo>
                    <a:pt x="743762" y="3188728"/>
                  </a:lnTo>
                  <a:lnTo>
                    <a:pt x="741997" y="3237509"/>
                  </a:lnTo>
                  <a:lnTo>
                    <a:pt x="742188" y="3252406"/>
                  </a:lnTo>
                  <a:lnTo>
                    <a:pt x="742759" y="3267049"/>
                  </a:lnTo>
                  <a:lnTo>
                    <a:pt x="743699" y="3281413"/>
                  </a:lnTo>
                  <a:lnTo>
                    <a:pt x="745032" y="3295434"/>
                  </a:lnTo>
                  <a:lnTo>
                    <a:pt x="753846" y="3380905"/>
                  </a:lnTo>
                  <a:lnTo>
                    <a:pt x="1355686" y="3380905"/>
                  </a:lnTo>
                  <a:lnTo>
                    <a:pt x="1349997" y="3340874"/>
                  </a:lnTo>
                  <a:lnTo>
                    <a:pt x="1348917" y="3332353"/>
                  </a:lnTo>
                  <a:lnTo>
                    <a:pt x="1348143" y="3323894"/>
                  </a:lnTo>
                  <a:lnTo>
                    <a:pt x="1347673" y="3315500"/>
                  </a:lnTo>
                  <a:lnTo>
                    <a:pt x="1347520" y="3307181"/>
                  </a:lnTo>
                  <a:lnTo>
                    <a:pt x="1347520" y="3268535"/>
                  </a:lnTo>
                  <a:lnTo>
                    <a:pt x="1349159" y="3226701"/>
                  </a:lnTo>
                  <a:lnTo>
                    <a:pt x="1354035" y="3185642"/>
                  </a:lnTo>
                  <a:lnTo>
                    <a:pt x="1369161" y="3135414"/>
                  </a:lnTo>
                  <a:lnTo>
                    <a:pt x="1395793" y="3097314"/>
                  </a:lnTo>
                  <a:lnTo>
                    <a:pt x="1436852" y="3071291"/>
                  </a:lnTo>
                  <a:lnTo>
                    <a:pt x="1475905" y="3063100"/>
                  </a:lnTo>
                  <a:lnTo>
                    <a:pt x="1499336" y="3062071"/>
                  </a:lnTo>
                  <a:lnTo>
                    <a:pt x="1517205" y="3062909"/>
                  </a:lnTo>
                  <a:lnTo>
                    <a:pt x="1564220" y="3075470"/>
                  </a:lnTo>
                  <a:lnTo>
                    <a:pt x="1602460" y="3100971"/>
                  </a:lnTo>
                  <a:lnTo>
                    <a:pt x="1630438" y="3135604"/>
                  </a:lnTo>
                  <a:lnTo>
                    <a:pt x="1647863" y="3179178"/>
                  </a:lnTo>
                  <a:lnTo>
                    <a:pt x="1653895" y="3227959"/>
                  </a:lnTo>
                  <a:lnTo>
                    <a:pt x="1652498" y="3252482"/>
                  </a:lnTo>
                  <a:lnTo>
                    <a:pt x="1641081" y="3297898"/>
                  </a:lnTo>
                  <a:lnTo>
                    <a:pt x="1617383" y="3341662"/>
                  </a:lnTo>
                  <a:lnTo>
                    <a:pt x="1584972" y="3385832"/>
                  </a:lnTo>
                  <a:lnTo>
                    <a:pt x="1545577" y="3429089"/>
                  </a:lnTo>
                  <a:lnTo>
                    <a:pt x="1501851" y="3471824"/>
                  </a:lnTo>
                  <a:lnTo>
                    <a:pt x="1455051" y="3514001"/>
                  </a:lnTo>
                  <a:lnTo>
                    <a:pt x="1431709" y="3535807"/>
                  </a:lnTo>
                  <a:lnTo>
                    <a:pt x="1387081" y="3580117"/>
                  </a:lnTo>
                  <a:lnTo>
                    <a:pt x="1345920" y="3627526"/>
                  </a:lnTo>
                  <a:lnTo>
                    <a:pt x="1312545" y="3676599"/>
                  </a:lnTo>
                  <a:lnTo>
                    <a:pt x="1288338" y="3732987"/>
                  </a:lnTo>
                  <a:lnTo>
                    <a:pt x="1280236" y="3792817"/>
                  </a:lnTo>
                  <a:lnTo>
                    <a:pt x="1280236" y="4033164"/>
                  </a:lnTo>
                  <a:lnTo>
                    <a:pt x="1842160" y="4033164"/>
                  </a:lnTo>
                  <a:lnTo>
                    <a:pt x="1842058" y="3875532"/>
                  </a:lnTo>
                  <a:lnTo>
                    <a:pt x="1843709" y="3863683"/>
                  </a:lnTo>
                  <a:lnTo>
                    <a:pt x="1868309" y="3825862"/>
                  </a:lnTo>
                  <a:lnTo>
                    <a:pt x="1907476" y="3790226"/>
                  </a:lnTo>
                  <a:lnTo>
                    <a:pt x="1955507" y="3752799"/>
                  </a:lnTo>
                  <a:lnTo>
                    <a:pt x="2012581" y="3710686"/>
                  </a:lnTo>
                  <a:lnTo>
                    <a:pt x="2073922" y="3664661"/>
                  </a:lnTo>
                  <a:lnTo>
                    <a:pt x="2106231" y="3638981"/>
                  </a:lnTo>
                  <a:lnTo>
                    <a:pt x="2137587" y="3611435"/>
                  </a:lnTo>
                  <a:lnTo>
                    <a:pt x="2167839" y="3582149"/>
                  </a:lnTo>
                  <a:lnTo>
                    <a:pt x="2196909" y="3551199"/>
                  </a:lnTo>
                  <a:lnTo>
                    <a:pt x="2224684" y="3517887"/>
                  </a:lnTo>
                  <a:lnTo>
                    <a:pt x="2250109" y="3482505"/>
                  </a:lnTo>
                  <a:lnTo>
                    <a:pt x="2273160" y="3445154"/>
                  </a:lnTo>
                  <a:lnTo>
                    <a:pt x="2293747" y="3405962"/>
                  </a:lnTo>
                  <a:lnTo>
                    <a:pt x="2311184" y="3362998"/>
                  </a:lnTo>
                  <a:lnTo>
                    <a:pt x="2323706" y="3316973"/>
                  </a:lnTo>
                  <a:lnTo>
                    <a:pt x="2331237" y="3268078"/>
                  </a:lnTo>
                  <a:lnTo>
                    <a:pt x="2333764" y="3216478"/>
                  </a:lnTo>
                  <a:close/>
                </a:path>
                <a:path w="2725420" h="6978650">
                  <a:moveTo>
                    <a:pt x="2467686" y="5637161"/>
                  </a:moveTo>
                  <a:lnTo>
                    <a:pt x="2237854" y="5637161"/>
                  </a:lnTo>
                  <a:lnTo>
                    <a:pt x="2237854" y="5849404"/>
                  </a:lnTo>
                  <a:lnTo>
                    <a:pt x="2467686" y="5849404"/>
                  </a:lnTo>
                  <a:lnTo>
                    <a:pt x="2467686" y="5637161"/>
                  </a:lnTo>
                  <a:close/>
                </a:path>
                <a:path w="2725420" h="6978650">
                  <a:moveTo>
                    <a:pt x="2508808" y="1745411"/>
                  </a:moveTo>
                  <a:lnTo>
                    <a:pt x="2507208" y="1714449"/>
                  </a:lnTo>
                  <a:lnTo>
                    <a:pt x="2502433" y="1684845"/>
                  </a:lnTo>
                  <a:lnTo>
                    <a:pt x="2494508" y="1656715"/>
                  </a:lnTo>
                  <a:lnTo>
                    <a:pt x="2484882" y="1633588"/>
                  </a:lnTo>
                  <a:lnTo>
                    <a:pt x="2483472" y="1630197"/>
                  </a:lnTo>
                  <a:lnTo>
                    <a:pt x="2452928" y="1582394"/>
                  </a:lnTo>
                  <a:lnTo>
                    <a:pt x="2412060" y="1542161"/>
                  </a:lnTo>
                  <a:lnTo>
                    <a:pt x="2360777" y="1509572"/>
                  </a:lnTo>
                  <a:lnTo>
                    <a:pt x="2299982" y="1485328"/>
                  </a:lnTo>
                  <a:lnTo>
                    <a:pt x="2230907" y="1470202"/>
                  </a:lnTo>
                  <a:lnTo>
                    <a:pt x="2153221" y="1465135"/>
                  </a:lnTo>
                  <a:lnTo>
                    <a:pt x="2112340" y="1466443"/>
                  </a:lnTo>
                  <a:lnTo>
                    <a:pt x="2072944" y="1470342"/>
                  </a:lnTo>
                  <a:lnTo>
                    <a:pt x="2035187" y="1476794"/>
                  </a:lnTo>
                  <a:lnTo>
                    <a:pt x="1965553" y="1497126"/>
                  </a:lnTo>
                  <a:lnTo>
                    <a:pt x="1905292" y="1526552"/>
                  </a:lnTo>
                  <a:lnTo>
                    <a:pt x="1855304" y="1564449"/>
                  </a:lnTo>
                  <a:lnTo>
                    <a:pt x="1816163" y="1610245"/>
                  </a:lnTo>
                  <a:lnTo>
                    <a:pt x="1788579" y="1663420"/>
                  </a:lnTo>
                  <a:lnTo>
                    <a:pt x="1774609" y="1723593"/>
                  </a:lnTo>
                  <a:lnTo>
                    <a:pt x="1772856" y="1756143"/>
                  </a:lnTo>
                  <a:lnTo>
                    <a:pt x="1772932" y="1762772"/>
                  </a:lnTo>
                  <a:lnTo>
                    <a:pt x="1773161" y="1769262"/>
                  </a:lnTo>
                  <a:lnTo>
                    <a:pt x="1773555" y="1775599"/>
                  </a:lnTo>
                  <a:lnTo>
                    <a:pt x="1774139" y="1781759"/>
                  </a:lnTo>
                  <a:lnTo>
                    <a:pt x="1775523" y="1794611"/>
                  </a:lnTo>
                  <a:lnTo>
                    <a:pt x="2010765" y="1794611"/>
                  </a:lnTo>
                  <a:lnTo>
                    <a:pt x="2010841" y="1767928"/>
                  </a:lnTo>
                  <a:lnTo>
                    <a:pt x="2011006" y="1759889"/>
                  </a:lnTo>
                  <a:lnTo>
                    <a:pt x="2017039" y="1712391"/>
                  </a:lnTo>
                  <a:lnTo>
                    <a:pt x="2037308" y="1669986"/>
                  </a:lnTo>
                  <a:lnTo>
                    <a:pt x="2076869" y="1640840"/>
                  </a:lnTo>
                  <a:lnTo>
                    <a:pt x="2121370" y="1633588"/>
                  </a:lnTo>
                  <a:lnTo>
                    <a:pt x="2134222" y="1634223"/>
                  </a:lnTo>
                  <a:lnTo>
                    <a:pt x="2178786" y="1649056"/>
                  </a:lnTo>
                  <a:lnTo>
                    <a:pt x="2210879" y="1678330"/>
                  </a:lnTo>
                  <a:lnTo>
                    <a:pt x="2229243" y="1718271"/>
                  </a:lnTo>
                  <a:lnTo>
                    <a:pt x="2233345" y="1751279"/>
                  </a:lnTo>
                  <a:lnTo>
                    <a:pt x="2232355" y="1767928"/>
                  </a:lnTo>
                  <a:lnTo>
                    <a:pt x="2217470" y="1813801"/>
                  </a:lnTo>
                  <a:lnTo>
                    <a:pt x="2190877" y="1852498"/>
                  </a:lnTo>
                  <a:lnTo>
                    <a:pt x="2157526" y="1888058"/>
                  </a:lnTo>
                  <a:lnTo>
                    <a:pt x="2121852" y="1920798"/>
                  </a:lnTo>
                  <a:lnTo>
                    <a:pt x="2110536" y="1931377"/>
                  </a:lnTo>
                  <a:lnTo>
                    <a:pt x="2079472" y="1963166"/>
                  </a:lnTo>
                  <a:lnTo>
                    <a:pt x="2056206" y="1995208"/>
                  </a:lnTo>
                  <a:lnTo>
                    <a:pt x="2044636" y="2036610"/>
                  </a:lnTo>
                  <a:lnTo>
                    <a:pt x="2044636" y="2138794"/>
                  </a:lnTo>
                  <a:lnTo>
                    <a:pt x="2260523" y="2138794"/>
                  </a:lnTo>
                  <a:lnTo>
                    <a:pt x="2260523" y="2078189"/>
                  </a:lnTo>
                  <a:lnTo>
                    <a:pt x="2261984" y="2065451"/>
                  </a:lnTo>
                  <a:lnTo>
                    <a:pt x="2283739" y="2029091"/>
                  </a:lnTo>
                  <a:lnTo>
                    <a:pt x="2318042" y="1999119"/>
                  </a:lnTo>
                  <a:lnTo>
                    <a:pt x="2360371" y="1967699"/>
                  </a:lnTo>
                  <a:lnTo>
                    <a:pt x="2391130" y="1944624"/>
                  </a:lnTo>
                  <a:lnTo>
                    <a:pt x="2420734" y="1919833"/>
                  </a:lnTo>
                  <a:lnTo>
                    <a:pt x="2448407" y="1891753"/>
                  </a:lnTo>
                  <a:lnTo>
                    <a:pt x="2472372" y="1860854"/>
                  </a:lnTo>
                  <a:lnTo>
                    <a:pt x="2492006" y="1826374"/>
                  </a:lnTo>
                  <a:lnTo>
                    <a:pt x="2504567" y="1788617"/>
                  </a:lnTo>
                  <a:lnTo>
                    <a:pt x="2507742" y="1767649"/>
                  </a:lnTo>
                  <a:lnTo>
                    <a:pt x="2508808" y="1745411"/>
                  </a:lnTo>
                  <a:close/>
                </a:path>
                <a:path w="2725420" h="6978650">
                  <a:moveTo>
                    <a:pt x="2534221" y="4242587"/>
                  </a:moveTo>
                  <a:lnTo>
                    <a:pt x="2390584" y="4242587"/>
                  </a:lnTo>
                  <a:lnTo>
                    <a:pt x="2390584" y="4375226"/>
                  </a:lnTo>
                  <a:lnTo>
                    <a:pt x="2534221" y="4375226"/>
                  </a:lnTo>
                  <a:lnTo>
                    <a:pt x="2534221" y="4242587"/>
                  </a:lnTo>
                  <a:close/>
                </a:path>
                <a:path w="2725420" h="6978650">
                  <a:moveTo>
                    <a:pt x="2695041" y="3912641"/>
                  </a:moveTo>
                  <a:lnTo>
                    <a:pt x="2690863" y="3872814"/>
                  </a:lnTo>
                  <a:lnTo>
                    <a:pt x="2669273" y="3820604"/>
                  </a:lnTo>
                  <a:lnTo>
                    <a:pt x="2631516" y="3779062"/>
                  </a:lnTo>
                  <a:lnTo>
                    <a:pt x="2597734" y="3757625"/>
                  </a:lnTo>
                  <a:lnTo>
                    <a:pt x="2557818" y="3741699"/>
                  </a:lnTo>
                  <a:lnTo>
                    <a:pt x="2512453" y="3731742"/>
                  </a:lnTo>
                  <a:lnTo>
                    <a:pt x="2461437" y="3728389"/>
                  </a:lnTo>
                  <a:lnTo>
                    <a:pt x="2434628" y="3729240"/>
                  </a:lnTo>
                  <a:lnTo>
                    <a:pt x="2383955" y="3736060"/>
                  </a:lnTo>
                  <a:lnTo>
                    <a:pt x="2338222" y="3749408"/>
                  </a:lnTo>
                  <a:lnTo>
                    <a:pt x="2298636" y="3768712"/>
                  </a:lnTo>
                  <a:lnTo>
                    <a:pt x="2265794" y="3793629"/>
                  </a:lnTo>
                  <a:lnTo>
                    <a:pt x="2240102" y="3823754"/>
                  </a:lnTo>
                  <a:lnTo>
                    <a:pt x="2221941" y="3858691"/>
                  </a:lnTo>
                  <a:lnTo>
                    <a:pt x="2212746" y="3898227"/>
                  </a:lnTo>
                  <a:lnTo>
                    <a:pt x="2211603" y="3919613"/>
                  </a:lnTo>
                  <a:lnTo>
                    <a:pt x="2211603" y="3925392"/>
                  </a:lnTo>
                  <a:lnTo>
                    <a:pt x="2211870" y="3931081"/>
                  </a:lnTo>
                  <a:lnTo>
                    <a:pt x="2213343" y="3944861"/>
                  </a:lnTo>
                  <a:lnTo>
                    <a:pt x="2367915" y="3944861"/>
                  </a:lnTo>
                  <a:lnTo>
                    <a:pt x="2367915" y="3929888"/>
                  </a:lnTo>
                  <a:lnTo>
                    <a:pt x="2368067" y="3922052"/>
                  </a:lnTo>
                  <a:lnTo>
                    <a:pt x="2374315" y="3883266"/>
                  </a:lnTo>
                  <a:lnTo>
                    <a:pt x="2396680" y="3851948"/>
                  </a:lnTo>
                  <a:lnTo>
                    <a:pt x="2440508" y="3839019"/>
                  </a:lnTo>
                  <a:lnTo>
                    <a:pt x="2448979" y="3839426"/>
                  </a:lnTo>
                  <a:lnTo>
                    <a:pt x="2489835" y="3857726"/>
                  </a:lnTo>
                  <a:lnTo>
                    <a:pt x="2511412" y="3894632"/>
                  </a:lnTo>
                  <a:lnTo>
                    <a:pt x="2514130" y="3916311"/>
                  </a:lnTo>
                  <a:lnTo>
                    <a:pt x="2513457" y="3927271"/>
                  </a:lnTo>
                  <a:lnTo>
                    <a:pt x="2498445" y="3966057"/>
                  </a:lnTo>
                  <a:lnTo>
                    <a:pt x="2471775" y="3998620"/>
                  </a:lnTo>
                  <a:lnTo>
                    <a:pt x="2440825" y="4027690"/>
                  </a:lnTo>
                  <a:lnTo>
                    <a:pt x="2433396" y="4034612"/>
                  </a:lnTo>
                  <a:lnTo>
                    <a:pt x="2407259" y="4062425"/>
                  </a:lnTo>
                  <a:lnTo>
                    <a:pt x="2390025" y="4103674"/>
                  </a:lnTo>
                  <a:lnTo>
                    <a:pt x="2390025" y="4171061"/>
                  </a:lnTo>
                  <a:lnTo>
                    <a:pt x="2531846" y="4171061"/>
                  </a:lnTo>
                  <a:lnTo>
                    <a:pt x="2531846" y="4131208"/>
                  </a:lnTo>
                  <a:lnTo>
                    <a:pt x="2532799" y="4122839"/>
                  </a:lnTo>
                  <a:lnTo>
                    <a:pt x="2561348" y="4086021"/>
                  </a:lnTo>
                  <a:lnTo>
                    <a:pt x="2617660" y="4043540"/>
                  </a:lnTo>
                  <a:lnTo>
                    <a:pt x="2627515" y="4035666"/>
                  </a:lnTo>
                  <a:lnTo>
                    <a:pt x="2655290" y="4008755"/>
                  </a:lnTo>
                  <a:lnTo>
                    <a:pt x="2677845" y="3977386"/>
                  </a:lnTo>
                  <a:lnTo>
                    <a:pt x="2692235" y="3941000"/>
                  </a:lnTo>
                  <a:lnTo>
                    <a:pt x="2694330" y="3927246"/>
                  </a:lnTo>
                  <a:lnTo>
                    <a:pt x="2695041" y="3912641"/>
                  </a:lnTo>
                  <a:close/>
                </a:path>
                <a:path w="2725420" h="6978650">
                  <a:moveTo>
                    <a:pt x="2725051" y="5109222"/>
                  </a:moveTo>
                  <a:lnTo>
                    <a:pt x="2718346" y="5045456"/>
                  </a:lnTo>
                  <a:lnTo>
                    <a:pt x="2698432" y="4988039"/>
                  </a:lnTo>
                  <a:lnTo>
                    <a:pt x="2666301" y="4937734"/>
                  </a:lnTo>
                  <a:lnTo>
                    <a:pt x="2623350" y="4895405"/>
                  </a:lnTo>
                  <a:lnTo>
                    <a:pt x="2569387" y="4861115"/>
                  </a:lnTo>
                  <a:lnTo>
                    <a:pt x="2505494" y="4835652"/>
                  </a:lnTo>
                  <a:lnTo>
                    <a:pt x="2432901" y="4819701"/>
                  </a:lnTo>
                  <a:lnTo>
                    <a:pt x="2393404" y="4815687"/>
                  </a:lnTo>
                  <a:lnTo>
                    <a:pt x="2351201" y="4814341"/>
                  </a:lnTo>
                  <a:lnTo>
                    <a:pt x="2308237" y="4815700"/>
                  </a:lnTo>
                  <a:lnTo>
                    <a:pt x="2266835" y="4819777"/>
                  </a:lnTo>
                  <a:lnTo>
                    <a:pt x="2227148" y="4826546"/>
                  </a:lnTo>
                  <a:lnTo>
                    <a:pt x="2189289" y="4836007"/>
                  </a:lnTo>
                  <a:lnTo>
                    <a:pt x="2120989" y="4862258"/>
                  </a:lnTo>
                  <a:lnTo>
                    <a:pt x="2062810" y="4897793"/>
                  </a:lnTo>
                  <a:lnTo>
                    <a:pt x="2016023" y="4941836"/>
                  </a:lnTo>
                  <a:lnTo>
                    <a:pt x="1980666" y="4994008"/>
                  </a:lnTo>
                  <a:lnTo>
                    <a:pt x="1958682" y="5053546"/>
                  </a:lnTo>
                  <a:lnTo>
                    <a:pt x="1951291" y="5120322"/>
                  </a:lnTo>
                  <a:lnTo>
                    <a:pt x="1951380" y="5127282"/>
                  </a:lnTo>
                  <a:lnTo>
                    <a:pt x="1952066" y="5140744"/>
                  </a:lnTo>
                  <a:lnTo>
                    <a:pt x="1954136" y="5160721"/>
                  </a:lnTo>
                  <a:lnTo>
                    <a:pt x="2201405" y="5160721"/>
                  </a:lnTo>
                  <a:lnTo>
                    <a:pt x="2201405" y="5136756"/>
                  </a:lnTo>
                  <a:lnTo>
                    <a:pt x="2201646" y="5124170"/>
                  </a:lnTo>
                  <a:lnTo>
                    <a:pt x="2208009" y="5074183"/>
                  </a:lnTo>
                  <a:lnTo>
                    <a:pt x="2229294" y="5029606"/>
                  </a:lnTo>
                  <a:lnTo>
                    <a:pt x="2258403" y="5004841"/>
                  </a:lnTo>
                  <a:lnTo>
                    <a:pt x="2300554" y="4992192"/>
                  </a:lnTo>
                  <a:lnTo>
                    <a:pt x="2317699" y="4991341"/>
                  </a:lnTo>
                  <a:lnTo>
                    <a:pt x="2331224" y="4992014"/>
                  </a:lnTo>
                  <a:lnTo>
                    <a:pt x="2378062" y="5007597"/>
                  </a:lnTo>
                  <a:lnTo>
                    <a:pt x="2411819" y="5038344"/>
                  </a:lnTo>
                  <a:lnTo>
                    <a:pt x="2431161" y="5080343"/>
                  </a:lnTo>
                  <a:lnTo>
                    <a:pt x="2435466" y="5115103"/>
                  </a:lnTo>
                  <a:lnTo>
                    <a:pt x="2434412" y="5132552"/>
                  </a:lnTo>
                  <a:lnTo>
                    <a:pt x="2418765" y="5180825"/>
                  </a:lnTo>
                  <a:lnTo>
                    <a:pt x="2390825" y="5221465"/>
                  </a:lnTo>
                  <a:lnTo>
                    <a:pt x="2355761" y="5258778"/>
                  </a:lnTo>
                  <a:lnTo>
                    <a:pt x="2318321" y="5293245"/>
                  </a:lnTo>
                  <a:lnTo>
                    <a:pt x="2306447" y="5304371"/>
                  </a:lnTo>
                  <a:lnTo>
                    <a:pt x="2273731" y="5337746"/>
                  </a:lnTo>
                  <a:lnTo>
                    <a:pt x="2249233" y="5371414"/>
                  </a:lnTo>
                  <a:lnTo>
                    <a:pt x="2237016" y="5414924"/>
                  </a:lnTo>
                  <a:lnTo>
                    <a:pt x="2237016" y="5522696"/>
                  </a:lnTo>
                  <a:lnTo>
                    <a:pt x="2237016" y="5522887"/>
                  </a:lnTo>
                  <a:lnTo>
                    <a:pt x="2464016" y="5522887"/>
                  </a:lnTo>
                  <a:lnTo>
                    <a:pt x="2464016" y="5459171"/>
                  </a:lnTo>
                  <a:lnTo>
                    <a:pt x="2465552" y="5445747"/>
                  </a:lnTo>
                  <a:lnTo>
                    <a:pt x="2488425" y="5407571"/>
                  </a:lnTo>
                  <a:lnTo>
                    <a:pt x="2524480" y="5376037"/>
                  </a:lnTo>
                  <a:lnTo>
                    <a:pt x="2553652" y="5354320"/>
                  </a:lnTo>
                  <a:lnTo>
                    <a:pt x="2601328" y="5318709"/>
                  </a:lnTo>
                  <a:lnTo>
                    <a:pt x="2632456" y="5292623"/>
                  </a:lnTo>
                  <a:lnTo>
                    <a:pt x="2661539" y="5263083"/>
                  </a:lnTo>
                  <a:lnTo>
                    <a:pt x="2686672" y="5230596"/>
                  </a:lnTo>
                  <a:lnTo>
                    <a:pt x="2707335" y="5194312"/>
                  </a:lnTo>
                  <a:lnTo>
                    <a:pt x="2720594" y="5154625"/>
                  </a:lnTo>
                  <a:lnTo>
                    <a:pt x="2723934" y="5132603"/>
                  </a:lnTo>
                  <a:lnTo>
                    <a:pt x="2725051" y="5109222"/>
                  </a:lnTo>
                  <a:close/>
                </a:path>
              </a:pathLst>
            </a:custGeom>
            <a:solidFill>
              <a:srgbClr val="FFFFFF"/>
            </a:solidFill>
          </p:spPr>
          <p:txBody>
            <a:bodyPr wrap="square" lIns="0" tIns="0" rIns="0" bIns="0" rtlCol="0"/>
            <a:lstStyle/>
            <a:p>
              <a:endParaRPr sz="1227"/>
            </a:p>
          </p:txBody>
        </p:sp>
        <p:sp>
          <p:nvSpPr>
            <p:cNvPr id="14" name="object 14"/>
            <p:cNvSpPr/>
            <p:nvPr/>
          </p:nvSpPr>
          <p:spPr>
            <a:xfrm>
              <a:off x="0" y="9959138"/>
              <a:ext cx="16510" cy="99695"/>
            </a:xfrm>
            <a:custGeom>
              <a:avLst/>
              <a:gdLst/>
              <a:ahLst/>
              <a:cxnLst/>
              <a:rect l="l" t="t" r="r" b="b"/>
              <a:pathLst>
                <a:path w="16510" h="99695">
                  <a:moveTo>
                    <a:pt x="0" y="0"/>
                  </a:moveTo>
                  <a:lnTo>
                    <a:pt x="0" y="99261"/>
                  </a:lnTo>
                  <a:lnTo>
                    <a:pt x="15915" y="99261"/>
                  </a:lnTo>
                  <a:lnTo>
                    <a:pt x="0" y="0"/>
                  </a:lnTo>
                  <a:close/>
                </a:path>
              </a:pathLst>
            </a:custGeom>
            <a:solidFill>
              <a:srgbClr val="E57FAD"/>
            </a:solidFill>
          </p:spPr>
          <p:txBody>
            <a:bodyPr wrap="square" lIns="0" tIns="0" rIns="0" bIns="0" rtlCol="0"/>
            <a:lstStyle/>
            <a:p>
              <a:endParaRPr sz="1227"/>
            </a:p>
          </p:txBody>
        </p:sp>
      </p:grpSp>
      <p:sp>
        <p:nvSpPr>
          <p:cNvPr id="15" name="object 15"/>
          <p:cNvSpPr txBox="1"/>
          <p:nvPr/>
        </p:nvSpPr>
        <p:spPr>
          <a:xfrm>
            <a:off x="6788283" y="6505142"/>
            <a:ext cx="83560" cy="166159"/>
          </a:xfrm>
          <a:prstGeom prst="rect">
            <a:avLst/>
          </a:prstGeom>
        </p:spPr>
        <p:txBody>
          <a:bodyPr vert="horz" wrap="square" lIns="0" tIns="8659" rIns="0" bIns="0" rtlCol="0">
            <a:spAutoFit/>
          </a:bodyPr>
          <a:lstStyle/>
          <a:p>
            <a:pPr marL="8659">
              <a:spcBef>
                <a:spcPts val="68"/>
              </a:spcBef>
            </a:pPr>
            <a:r>
              <a:rPr sz="1023" b="1" dirty="0">
                <a:solidFill>
                  <a:srgbClr val="0082BF"/>
                </a:solidFill>
                <a:latin typeface="Calibri"/>
                <a:cs typeface="Calibri"/>
              </a:rPr>
              <a:t>7</a:t>
            </a:r>
            <a:endParaRPr sz="1023">
              <a:latin typeface="Calibri"/>
              <a:cs typeface="Calibri"/>
            </a:endParaRPr>
          </a:p>
        </p:txBody>
      </p:sp>
      <p:sp>
        <p:nvSpPr>
          <p:cNvPr id="16" name="object 16"/>
          <p:cNvSpPr txBox="1"/>
          <p:nvPr/>
        </p:nvSpPr>
        <p:spPr>
          <a:xfrm>
            <a:off x="10153207" y="569906"/>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sp>
        <p:nvSpPr>
          <p:cNvPr id="17" name="object 17"/>
          <p:cNvSpPr txBox="1"/>
          <p:nvPr/>
        </p:nvSpPr>
        <p:spPr>
          <a:xfrm>
            <a:off x="3112943" y="1261795"/>
            <a:ext cx="7071880" cy="470408"/>
          </a:xfrm>
          <a:prstGeom prst="rect">
            <a:avLst/>
          </a:prstGeom>
        </p:spPr>
        <p:txBody>
          <a:bodyPr vert="horz" wrap="square" lIns="0" tIns="8659" rIns="0" bIns="0" rtlCol="0">
            <a:spAutoFit/>
          </a:bodyPr>
          <a:lstStyle/>
          <a:p>
            <a:pPr marL="8659" marR="3464">
              <a:spcBef>
                <a:spcPts val="68"/>
              </a:spcBef>
            </a:pPr>
            <a:r>
              <a:rPr sz="1500" b="1" spc="143" dirty="0">
                <a:solidFill>
                  <a:srgbClr val="E6332A"/>
                </a:solidFill>
                <a:latin typeface="Calibri"/>
                <a:cs typeface="Calibri"/>
              </a:rPr>
              <a:t>4.</a:t>
            </a:r>
            <a:r>
              <a:rPr sz="1500" b="1" spc="85" dirty="0">
                <a:solidFill>
                  <a:srgbClr val="E6332A"/>
                </a:solidFill>
                <a:latin typeface="Calibri"/>
                <a:cs typeface="Calibri"/>
              </a:rPr>
              <a:t> </a:t>
            </a:r>
            <a:r>
              <a:rPr sz="1500" b="1" spc="235" dirty="0">
                <a:solidFill>
                  <a:srgbClr val="E6332A"/>
                </a:solidFill>
                <a:latin typeface="Calibri"/>
                <a:cs typeface="Calibri"/>
              </a:rPr>
              <a:t>How</a:t>
            </a:r>
            <a:r>
              <a:rPr sz="1500" b="1" spc="85" dirty="0">
                <a:solidFill>
                  <a:srgbClr val="E6332A"/>
                </a:solidFill>
                <a:latin typeface="Calibri"/>
                <a:cs typeface="Calibri"/>
              </a:rPr>
              <a:t> </a:t>
            </a:r>
            <a:r>
              <a:rPr sz="1500" b="1" spc="208" dirty="0">
                <a:solidFill>
                  <a:srgbClr val="E6332A"/>
                </a:solidFill>
                <a:latin typeface="Calibri"/>
                <a:cs typeface="Calibri"/>
              </a:rPr>
              <a:t>long</a:t>
            </a:r>
            <a:r>
              <a:rPr sz="1500" b="1" spc="85" dirty="0">
                <a:solidFill>
                  <a:srgbClr val="E6332A"/>
                </a:solidFill>
                <a:latin typeface="Calibri"/>
                <a:cs typeface="Calibri"/>
              </a:rPr>
              <a:t> </a:t>
            </a:r>
            <a:r>
              <a:rPr sz="1500" b="1" spc="181" dirty="0">
                <a:solidFill>
                  <a:srgbClr val="E6332A"/>
                </a:solidFill>
                <a:latin typeface="Calibri"/>
                <a:cs typeface="Calibri"/>
              </a:rPr>
              <a:t>did</a:t>
            </a:r>
            <a:r>
              <a:rPr sz="1500" b="1" spc="89" dirty="0">
                <a:solidFill>
                  <a:srgbClr val="E6332A"/>
                </a:solidFill>
                <a:latin typeface="Calibri"/>
                <a:cs typeface="Calibri"/>
              </a:rPr>
              <a:t> </a:t>
            </a:r>
            <a:r>
              <a:rPr sz="1500" b="1" spc="106" dirty="0">
                <a:solidFill>
                  <a:srgbClr val="E6332A"/>
                </a:solidFill>
                <a:latin typeface="Calibri"/>
                <a:cs typeface="Calibri"/>
              </a:rPr>
              <a:t>it</a:t>
            </a:r>
            <a:r>
              <a:rPr sz="1500" b="1" spc="85" dirty="0">
                <a:solidFill>
                  <a:srgbClr val="E6332A"/>
                </a:solidFill>
                <a:latin typeface="Calibri"/>
                <a:cs typeface="Calibri"/>
              </a:rPr>
              <a:t> </a:t>
            </a:r>
            <a:r>
              <a:rPr sz="1500" b="1" spc="184" dirty="0">
                <a:solidFill>
                  <a:srgbClr val="E6332A"/>
                </a:solidFill>
                <a:latin typeface="Calibri"/>
                <a:cs typeface="Calibri"/>
              </a:rPr>
              <a:t>take</a:t>
            </a:r>
            <a:r>
              <a:rPr sz="1500" b="1" spc="85" dirty="0">
                <a:solidFill>
                  <a:srgbClr val="E6332A"/>
                </a:solidFill>
                <a:latin typeface="Calibri"/>
                <a:cs typeface="Calibri"/>
              </a:rPr>
              <a:t> </a:t>
            </a:r>
            <a:r>
              <a:rPr sz="1500" b="1" spc="187" dirty="0">
                <a:solidFill>
                  <a:srgbClr val="E6332A"/>
                </a:solidFill>
                <a:latin typeface="Calibri"/>
                <a:cs typeface="Calibri"/>
              </a:rPr>
              <a:t>you</a:t>
            </a:r>
            <a:r>
              <a:rPr sz="1500" b="1" spc="85" dirty="0">
                <a:solidFill>
                  <a:srgbClr val="E6332A"/>
                </a:solidFill>
                <a:latin typeface="Calibri"/>
                <a:cs typeface="Calibri"/>
              </a:rPr>
              <a:t> </a:t>
            </a:r>
            <a:r>
              <a:rPr sz="1500" b="1" spc="139" dirty="0">
                <a:solidFill>
                  <a:srgbClr val="E6332A"/>
                </a:solidFill>
                <a:latin typeface="Calibri"/>
                <a:cs typeface="Calibri"/>
              </a:rPr>
              <a:t>to</a:t>
            </a:r>
            <a:r>
              <a:rPr sz="1500" b="1" spc="89" dirty="0">
                <a:solidFill>
                  <a:srgbClr val="E6332A"/>
                </a:solidFill>
                <a:latin typeface="Calibri"/>
                <a:cs typeface="Calibri"/>
              </a:rPr>
              <a:t> </a:t>
            </a:r>
            <a:r>
              <a:rPr sz="1500" b="1" spc="205" dirty="0">
                <a:solidFill>
                  <a:srgbClr val="E6332A"/>
                </a:solidFill>
                <a:latin typeface="Calibri"/>
                <a:cs typeface="Calibri"/>
              </a:rPr>
              <a:t>more</a:t>
            </a:r>
            <a:r>
              <a:rPr sz="1500" b="1" spc="85" dirty="0">
                <a:solidFill>
                  <a:srgbClr val="E6332A"/>
                </a:solidFill>
                <a:latin typeface="Calibri"/>
                <a:cs typeface="Calibri"/>
              </a:rPr>
              <a:t> </a:t>
            </a:r>
            <a:r>
              <a:rPr sz="1500" b="1" spc="143" dirty="0">
                <a:solidFill>
                  <a:srgbClr val="E6332A"/>
                </a:solidFill>
                <a:latin typeface="Calibri"/>
                <a:cs typeface="Calibri"/>
              </a:rPr>
              <a:t>or</a:t>
            </a:r>
            <a:r>
              <a:rPr sz="1500" b="1" spc="85" dirty="0">
                <a:solidFill>
                  <a:srgbClr val="E6332A"/>
                </a:solidFill>
                <a:latin typeface="Calibri"/>
                <a:cs typeface="Calibri"/>
              </a:rPr>
              <a:t> </a:t>
            </a:r>
            <a:r>
              <a:rPr sz="1500" b="1" spc="167" dirty="0">
                <a:solidFill>
                  <a:srgbClr val="E6332A"/>
                </a:solidFill>
                <a:latin typeface="Calibri"/>
                <a:cs typeface="Calibri"/>
              </a:rPr>
              <a:t>less</a:t>
            </a:r>
            <a:r>
              <a:rPr sz="1500" b="1" spc="89" dirty="0">
                <a:solidFill>
                  <a:srgbClr val="E6332A"/>
                </a:solidFill>
                <a:latin typeface="Calibri"/>
                <a:cs typeface="Calibri"/>
              </a:rPr>
              <a:t> </a:t>
            </a:r>
            <a:r>
              <a:rPr sz="1500" b="1" spc="194" dirty="0">
                <a:solidFill>
                  <a:srgbClr val="E6332A"/>
                </a:solidFill>
                <a:latin typeface="Calibri"/>
                <a:cs typeface="Calibri"/>
              </a:rPr>
              <a:t>adapt</a:t>
            </a:r>
            <a:r>
              <a:rPr sz="1500" b="1" spc="85" dirty="0">
                <a:solidFill>
                  <a:srgbClr val="E6332A"/>
                </a:solidFill>
                <a:latin typeface="Calibri"/>
                <a:cs typeface="Calibri"/>
              </a:rPr>
              <a:t> </a:t>
            </a:r>
            <a:r>
              <a:rPr sz="1500" b="1" spc="156" dirty="0">
                <a:solidFill>
                  <a:srgbClr val="E6332A"/>
                </a:solidFill>
                <a:latin typeface="Calibri"/>
                <a:cs typeface="Calibri"/>
              </a:rPr>
              <a:t>in</a:t>
            </a:r>
            <a:r>
              <a:rPr sz="1500" b="1" spc="85" dirty="0">
                <a:solidFill>
                  <a:srgbClr val="E6332A"/>
                </a:solidFill>
                <a:latin typeface="Calibri"/>
                <a:cs typeface="Calibri"/>
              </a:rPr>
              <a:t> </a:t>
            </a:r>
            <a:r>
              <a:rPr sz="1500" b="1" spc="181" dirty="0">
                <a:solidFill>
                  <a:srgbClr val="E6332A"/>
                </a:solidFill>
                <a:latin typeface="Calibri"/>
                <a:cs typeface="Calibri"/>
              </a:rPr>
              <a:t>another</a:t>
            </a:r>
            <a:r>
              <a:rPr sz="1500" b="1" spc="85" dirty="0">
                <a:solidFill>
                  <a:srgbClr val="E6332A"/>
                </a:solidFill>
                <a:latin typeface="Calibri"/>
                <a:cs typeface="Calibri"/>
              </a:rPr>
              <a:t> </a:t>
            </a:r>
            <a:r>
              <a:rPr sz="1500" b="1" spc="187" dirty="0">
                <a:solidFill>
                  <a:srgbClr val="E6332A"/>
                </a:solidFill>
                <a:latin typeface="Calibri"/>
                <a:cs typeface="Calibri"/>
              </a:rPr>
              <a:t>country</a:t>
            </a:r>
            <a:r>
              <a:rPr sz="1500" b="1" spc="89" dirty="0">
                <a:solidFill>
                  <a:srgbClr val="E6332A"/>
                </a:solidFill>
                <a:latin typeface="Calibri"/>
                <a:cs typeface="Calibri"/>
              </a:rPr>
              <a:t> </a:t>
            </a:r>
            <a:r>
              <a:rPr sz="1500" b="1" spc="184" dirty="0">
                <a:solidFill>
                  <a:srgbClr val="E6332A"/>
                </a:solidFill>
                <a:latin typeface="Calibri"/>
                <a:cs typeface="Calibri"/>
              </a:rPr>
              <a:t>so </a:t>
            </a:r>
            <a:r>
              <a:rPr sz="1500" b="1" spc="-330" dirty="0">
                <a:solidFill>
                  <a:srgbClr val="E6332A"/>
                </a:solidFill>
                <a:latin typeface="Calibri"/>
                <a:cs typeface="Calibri"/>
              </a:rPr>
              <a:t> </a:t>
            </a:r>
            <a:r>
              <a:rPr sz="1500" b="1" spc="167" dirty="0">
                <a:solidFill>
                  <a:srgbClr val="E6332A"/>
                </a:solidFill>
                <a:latin typeface="Calibri"/>
                <a:cs typeface="Calibri"/>
              </a:rPr>
              <a:t>that</a:t>
            </a:r>
            <a:r>
              <a:rPr sz="1500" b="1" spc="85" dirty="0">
                <a:solidFill>
                  <a:srgbClr val="E6332A"/>
                </a:solidFill>
                <a:latin typeface="Calibri"/>
                <a:cs typeface="Calibri"/>
              </a:rPr>
              <a:t> </a:t>
            </a:r>
            <a:r>
              <a:rPr sz="1500" b="1" spc="187" dirty="0">
                <a:solidFill>
                  <a:srgbClr val="E6332A"/>
                </a:solidFill>
                <a:latin typeface="Calibri"/>
                <a:cs typeface="Calibri"/>
              </a:rPr>
              <a:t>you</a:t>
            </a:r>
            <a:r>
              <a:rPr sz="1500" b="1" spc="85" dirty="0">
                <a:solidFill>
                  <a:srgbClr val="E6332A"/>
                </a:solidFill>
                <a:latin typeface="Calibri"/>
                <a:cs typeface="Calibri"/>
              </a:rPr>
              <a:t> </a:t>
            </a:r>
            <a:r>
              <a:rPr sz="1500" b="1" spc="218" dirty="0">
                <a:solidFill>
                  <a:srgbClr val="E6332A"/>
                </a:solidFill>
                <a:latin typeface="Calibri"/>
                <a:cs typeface="Calibri"/>
              </a:rPr>
              <a:t>and</a:t>
            </a:r>
            <a:r>
              <a:rPr sz="1500" b="1" spc="85" dirty="0">
                <a:solidFill>
                  <a:srgbClr val="E6332A"/>
                </a:solidFill>
                <a:latin typeface="Calibri"/>
                <a:cs typeface="Calibri"/>
              </a:rPr>
              <a:t> </a:t>
            </a:r>
            <a:r>
              <a:rPr sz="1500" b="1" spc="167" dirty="0">
                <a:solidFill>
                  <a:srgbClr val="E6332A"/>
                </a:solidFill>
                <a:latin typeface="Calibri"/>
                <a:cs typeface="Calibri"/>
              </a:rPr>
              <a:t>your</a:t>
            </a:r>
            <a:r>
              <a:rPr sz="1500" b="1" spc="85" dirty="0">
                <a:solidFill>
                  <a:srgbClr val="E6332A"/>
                </a:solidFill>
                <a:latin typeface="Calibri"/>
                <a:cs typeface="Calibri"/>
              </a:rPr>
              <a:t> </a:t>
            </a:r>
            <a:r>
              <a:rPr sz="1500" b="1" spc="173" dirty="0">
                <a:solidFill>
                  <a:srgbClr val="E6332A"/>
                </a:solidFill>
                <a:latin typeface="Calibri"/>
                <a:cs typeface="Calibri"/>
              </a:rPr>
              <a:t>child</a:t>
            </a:r>
            <a:r>
              <a:rPr sz="1500" b="1" spc="85" dirty="0">
                <a:solidFill>
                  <a:srgbClr val="E6332A"/>
                </a:solidFill>
                <a:latin typeface="Calibri"/>
                <a:cs typeface="Calibri"/>
              </a:rPr>
              <a:t> </a:t>
            </a:r>
            <a:r>
              <a:rPr sz="1500" b="1" spc="136" dirty="0">
                <a:solidFill>
                  <a:srgbClr val="E6332A"/>
                </a:solidFill>
                <a:latin typeface="Calibri"/>
                <a:cs typeface="Calibri"/>
              </a:rPr>
              <a:t>felt</a:t>
            </a:r>
            <a:r>
              <a:rPr sz="1500" b="1" spc="85" dirty="0">
                <a:solidFill>
                  <a:srgbClr val="E6332A"/>
                </a:solidFill>
                <a:latin typeface="Calibri"/>
                <a:cs typeface="Calibri"/>
              </a:rPr>
              <a:t> </a:t>
            </a:r>
            <a:r>
              <a:rPr sz="1500" b="1" spc="139" dirty="0">
                <a:solidFill>
                  <a:srgbClr val="E6332A"/>
                </a:solidFill>
                <a:latin typeface="Calibri"/>
                <a:cs typeface="Calibri"/>
              </a:rPr>
              <a:t>relatively</a:t>
            </a:r>
            <a:r>
              <a:rPr sz="1500" b="1" spc="85" dirty="0">
                <a:solidFill>
                  <a:srgbClr val="E6332A"/>
                </a:solidFill>
                <a:latin typeface="Calibri"/>
                <a:cs typeface="Calibri"/>
              </a:rPr>
              <a:t> </a:t>
            </a:r>
            <a:r>
              <a:rPr sz="1500" b="1" spc="173" dirty="0">
                <a:solidFill>
                  <a:srgbClr val="E6332A"/>
                </a:solidFill>
                <a:latin typeface="Calibri"/>
                <a:cs typeface="Calibri"/>
              </a:rPr>
              <a:t>comfortable?</a:t>
            </a:r>
            <a:endParaRPr sz="1500">
              <a:latin typeface="Calibri"/>
              <a:cs typeface="Calibri"/>
            </a:endParaRPr>
          </a:p>
        </p:txBody>
      </p:sp>
      <p:grpSp>
        <p:nvGrpSpPr>
          <p:cNvPr id="18" name="object 18"/>
          <p:cNvGrpSpPr/>
          <p:nvPr/>
        </p:nvGrpSpPr>
        <p:grpSpPr>
          <a:xfrm>
            <a:off x="4084095" y="2521129"/>
            <a:ext cx="5640965" cy="3384406"/>
            <a:chOff x="4821605" y="3697655"/>
            <a:chExt cx="8273415" cy="4963795"/>
          </a:xfrm>
        </p:grpSpPr>
        <p:sp>
          <p:nvSpPr>
            <p:cNvPr id="19" name="object 19"/>
            <p:cNvSpPr/>
            <p:nvPr/>
          </p:nvSpPr>
          <p:spPr>
            <a:xfrm>
              <a:off x="4821605" y="3697655"/>
              <a:ext cx="8273415" cy="4963795"/>
            </a:xfrm>
            <a:custGeom>
              <a:avLst/>
              <a:gdLst/>
              <a:ahLst/>
              <a:cxnLst/>
              <a:rect l="l" t="t" r="r" b="b"/>
              <a:pathLst>
                <a:path w="8273415" h="4963795">
                  <a:moveTo>
                    <a:pt x="8273326" y="0"/>
                  </a:moveTo>
                  <a:lnTo>
                    <a:pt x="0" y="0"/>
                  </a:lnTo>
                  <a:lnTo>
                    <a:pt x="0" y="4963414"/>
                  </a:lnTo>
                  <a:lnTo>
                    <a:pt x="8273326" y="4963414"/>
                  </a:lnTo>
                  <a:lnTo>
                    <a:pt x="8273326" y="0"/>
                  </a:lnTo>
                  <a:close/>
                </a:path>
              </a:pathLst>
            </a:custGeom>
            <a:solidFill>
              <a:srgbClr val="FFFFFF"/>
            </a:solidFill>
          </p:spPr>
          <p:txBody>
            <a:bodyPr wrap="square" lIns="0" tIns="0" rIns="0" bIns="0" rtlCol="0"/>
            <a:lstStyle/>
            <a:p>
              <a:endParaRPr sz="1227"/>
            </a:p>
          </p:txBody>
        </p:sp>
        <p:pic>
          <p:nvPicPr>
            <p:cNvPr id="20" name="object 20"/>
            <p:cNvPicPr/>
            <p:nvPr/>
          </p:nvPicPr>
          <p:blipFill>
            <a:blip r:embed="rId3" cstate="print"/>
            <a:stretch>
              <a:fillRect/>
            </a:stretch>
          </p:blipFill>
          <p:spPr>
            <a:xfrm>
              <a:off x="7253694" y="4211763"/>
              <a:ext cx="3413225" cy="3413229"/>
            </a:xfrm>
            <a:prstGeom prst="rect">
              <a:avLst/>
            </a:prstGeom>
          </p:spPr>
        </p:pic>
      </p:grpSp>
      <p:sp>
        <p:nvSpPr>
          <p:cNvPr id="21" name="object 21"/>
          <p:cNvSpPr txBox="1"/>
          <p:nvPr/>
        </p:nvSpPr>
        <p:spPr>
          <a:xfrm>
            <a:off x="7320307" y="2739361"/>
            <a:ext cx="293543" cy="179233"/>
          </a:xfrm>
          <a:prstGeom prst="rect">
            <a:avLst/>
          </a:prstGeom>
        </p:spPr>
        <p:txBody>
          <a:bodyPr vert="horz" wrap="square" lIns="0" tIns="11257" rIns="0" bIns="0" rtlCol="0">
            <a:spAutoFit/>
          </a:bodyPr>
          <a:lstStyle/>
          <a:p>
            <a:pPr marL="8659">
              <a:spcBef>
                <a:spcPts val="89"/>
              </a:spcBef>
            </a:pPr>
            <a:r>
              <a:rPr sz="1091" spc="7" dirty="0">
                <a:solidFill>
                  <a:srgbClr val="404040"/>
                </a:solidFill>
                <a:latin typeface="Calibri"/>
                <a:cs typeface="Calibri"/>
              </a:rPr>
              <a:t>10</a:t>
            </a:r>
            <a:r>
              <a:rPr sz="1091" spc="-44" dirty="0">
                <a:solidFill>
                  <a:srgbClr val="404040"/>
                </a:solidFill>
                <a:latin typeface="Calibri"/>
                <a:cs typeface="Calibri"/>
              </a:rPr>
              <a:t> </a:t>
            </a:r>
            <a:r>
              <a:rPr sz="1091" spc="14" dirty="0">
                <a:solidFill>
                  <a:srgbClr val="404040"/>
                </a:solidFill>
                <a:latin typeface="Calibri"/>
                <a:cs typeface="Calibri"/>
              </a:rPr>
              <a:t>%</a:t>
            </a:r>
            <a:endParaRPr sz="1091">
              <a:latin typeface="Calibri"/>
              <a:cs typeface="Calibri"/>
            </a:endParaRPr>
          </a:p>
        </p:txBody>
      </p:sp>
      <p:sp>
        <p:nvSpPr>
          <p:cNvPr id="22" name="object 22"/>
          <p:cNvSpPr txBox="1"/>
          <p:nvPr/>
        </p:nvSpPr>
        <p:spPr>
          <a:xfrm>
            <a:off x="8017408" y="3337723"/>
            <a:ext cx="293543" cy="179233"/>
          </a:xfrm>
          <a:prstGeom prst="rect">
            <a:avLst/>
          </a:prstGeom>
        </p:spPr>
        <p:txBody>
          <a:bodyPr vert="horz" wrap="square" lIns="0" tIns="11257" rIns="0" bIns="0" rtlCol="0">
            <a:spAutoFit/>
          </a:bodyPr>
          <a:lstStyle/>
          <a:p>
            <a:pPr marL="8659">
              <a:spcBef>
                <a:spcPts val="89"/>
              </a:spcBef>
            </a:pPr>
            <a:r>
              <a:rPr sz="1091" spc="7" dirty="0">
                <a:solidFill>
                  <a:srgbClr val="404040"/>
                </a:solidFill>
                <a:latin typeface="Calibri"/>
                <a:cs typeface="Calibri"/>
              </a:rPr>
              <a:t>14</a:t>
            </a:r>
            <a:r>
              <a:rPr sz="1091" spc="-44" dirty="0">
                <a:solidFill>
                  <a:srgbClr val="404040"/>
                </a:solidFill>
                <a:latin typeface="Calibri"/>
                <a:cs typeface="Calibri"/>
              </a:rPr>
              <a:t> </a:t>
            </a:r>
            <a:r>
              <a:rPr sz="1091" spc="14" dirty="0">
                <a:solidFill>
                  <a:srgbClr val="404040"/>
                </a:solidFill>
                <a:latin typeface="Calibri"/>
                <a:cs typeface="Calibri"/>
              </a:rPr>
              <a:t>%</a:t>
            </a:r>
            <a:endParaRPr sz="1091">
              <a:latin typeface="Calibri"/>
              <a:cs typeface="Calibri"/>
            </a:endParaRPr>
          </a:p>
        </p:txBody>
      </p:sp>
      <p:sp>
        <p:nvSpPr>
          <p:cNvPr id="23" name="object 23"/>
          <p:cNvSpPr txBox="1"/>
          <p:nvPr/>
        </p:nvSpPr>
        <p:spPr>
          <a:xfrm>
            <a:off x="6006647" y="4994856"/>
            <a:ext cx="293543" cy="178796"/>
          </a:xfrm>
          <a:prstGeom prst="rect">
            <a:avLst/>
          </a:prstGeom>
        </p:spPr>
        <p:txBody>
          <a:bodyPr vert="horz" wrap="square" lIns="0" tIns="10824" rIns="0" bIns="0" rtlCol="0">
            <a:spAutoFit/>
          </a:bodyPr>
          <a:lstStyle/>
          <a:p>
            <a:pPr marL="8659">
              <a:spcBef>
                <a:spcPts val="85"/>
              </a:spcBef>
            </a:pPr>
            <a:r>
              <a:rPr sz="1091" spc="7" dirty="0">
                <a:solidFill>
                  <a:srgbClr val="404040"/>
                </a:solidFill>
                <a:latin typeface="Calibri"/>
                <a:cs typeface="Calibri"/>
              </a:rPr>
              <a:t>61</a:t>
            </a:r>
            <a:r>
              <a:rPr sz="1091" spc="-44" dirty="0">
                <a:solidFill>
                  <a:srgbClr val="404040"/>
                </a:solidFill>
                <a:latin typeface="Calibri"/>
                <a:cs typeface="Calibri"/>
              </a:rPr>
              <a:t> </a:t>
            </a:r>
            <a:r>
              <a:rPr sz="1091" spc="14" dirty="0">
                <a:solidFill>
                  <a:srgbClr val="404040"/>
                </a:solidFill>
                <a:latin typeface="Calibri"/>
                <a:cs typeface="Calibri"/>
              </a:rPr>
              <a:t>%</a:t>
            </a:r>
            <a:endParaRPr sz="1091">
              <a:latin typeface="Calibri"/>
              <a:cs typeface="Calibri"/>
            </a:endParaRPr>
          </a:p>
        </p:txBody>
      </p:sp>
      <p:sp>
        <p:nvSpPr>
          <p:cNvPr id="24" name="object 24"/>
          <p:cNvSpPr txBox="1"/>
          <p:nvPr/>
        </p:nvSpPr>
        <p:spPr>
          <a:xfrm>
            <a:off x="6065326" y="2799874"/>
            <a:ext cx="293543" cy="179233"/>
          </a:xfrm>
          <a:prstGeom prst="rect">
            <a:avLst/>
          </a:prstGeom>
        </p:spPr>
        <p:txBody>
          <a:bodyPr vert="horz" wrap="square" lIns="0" tIns="11257" rIns="0" bIns="0" rtlCol="0">
            <a:spAutoFit/>
          </a:bodyPr>
          <a:lstStyle/>
          <a:p>
            <a:pPr marL="8659">
              <a:spcBef>
                <a:spcPts val="89"/>
              </a:spcBef>
            </a:pPr>
            <a:r>
              <a:rPr sz="1091" spc="7" dirty="0">
                <a:solidFill>
                  <a:srgbClr val="404040"/>
                </a:solidFill>
                <a:latin typeface="Calibri"/>
                <a:cs typeface="Calibri"/>
              </a:rPr>
              <a:t>15</a:t>
            </a:r>
            <a:r>
              <a:rPr sz="1091" spc="-44" dirty="0">
                <a:solidFill>
                  <a:srgbClr val="404040"/>
                </a:solidFill>
                <a:latin typeface="Calibri"/>
                <a:cs typeface="Calibri"/>
              </a:rPr>
              <a:t> </a:t>
            </a:r>
            <a:r>
              <a:rPr sz="1091" spc="14" dirty="0">
                <a:solidFill>
                  <a:srgbClr val="404040"/>
                </a:solidFill>
                <a:latin typeface="Calibri"/>
                <a:cs typeface="Calibri"/>
              </a:rPr>
              <a:t>%</a:t>
            </a:r>
            <a:endParaRPr sz="1091">
              <a:latin typeface="Calibri"/>
              <a:cs typeface="Calibri"/>
            </a:endParaRPr>
          </a:p>
        </p:txBody>
      </p:sp>
      <p:grpSp>
        <p:nvGrpSpPr>
          <p:cNvPr id="25" name="object 25"/>
          <p:cNvGrpSpPr/>
          <p:nvPr/>
        </p:nvGrpSpPr>
        <p:grpSpPr>
          <a:xfrm>
            <a:off x="4676853" y="5630331"/>
            <a:ext cx="101311" cy="101311"/>
            <a:chOff x="5690984" y="8257819"/>
            <a:chExt cx="148590" cy="148590"/>
          </a:xfrm>
        </p:grpSpPr>
        <p:sp>
          <p:nvSpPr>
            <p:cNvPr id="26" name="object 26"/>
            <p:cNvSpPr/>
            <p:nvPr/>
          </p:nvSpPr>
          <p:spPr>
            <a:xfrm>
              <a:off x="5708446" y="8275281"/>
              <a:ext cx="113664" cy="113664"/>
            </a:xfrm>
            <a:custGeom>
              <a:avLst/>
              <a:gdLst/>
              <a:ahLst/>
              <a:cxnLst/>
              <a:rect l="l" t="t" r="r" b="b"/>
              <a:pathLst>
                <a:path w="113664" h="113665">
                  <a:moveTo>
                    <a:pt x="113093" y="0"/>
                  </a:moveTo>
                  <a:lnTo>
                    <a:pt x="0" y="0"/>
                  </a:lnTo>
                  <a:lnTo>
                    <a:pt x="0" y="113093"/>
                  </a:lnTo>
                  <a:lnTo>
                    <a:pt x="113093" y="113093"/>
                  </a:lnTo>
                  <a:lnTo>
                    <a:pt x="113093" y="0"/>
                  </a:lnTo>
                  <a:close/>
                </a:path>
              </a:pathLst>
            </a:custGeom>
            <a:solidFill>
              <a:srgbClr val="5B9BD5"/>
            </a:solidFill>
          </p:spPr>
          <p:txBody>
            <a:bodyPr wrap="square" lIns="0" tIns="0" rIns="0" bIns="0" rtlCol="0"/>
            <a:lstStyle/>
            <a:p>
              <a:endParaRPr sz="1227"/>
            </a:p>
          </p:txBody>
        </p:sp>
        <p:sp>
          <p:nvSpPr>
            <p:cNvPr id="27" name="object 27"/>
            <p:cNvSpPr/>
            <p:nvPr/>
          </p:nvSpPr>
          <p:spPr>
            <a:xfrm>
              <a:off x="5708446" y="8275281"/>
              <a:ext cx="113664" cy="113664"/>
            </a:xfrm>
            <a:custGeom>
              <a:avLst/>
              <a:gdLst/>
              <a:ahLst/>
              <a:cxnLst/>
              <a:rect l="l" t="t" r="r" b="b"/>
              <a:pathLst>
                <a:path w="113664" h="113665">
                  <a:moveTo>
                    <a:pt x="0" y="0"/>
                  </a:moveTo>
                  <a:lnTo>
                    <a:pt x="113093" y="0"/>
                  </a:lnTo>
                  <a:lnTo>
                    <a:pt x="113093" y="113093"/>
                  </a:lnTo>
                  <a:lnTo>
                    <a:pt x="0" y="113093"/>
                  </a:lnTo>
                  <a:lnTo>
                    <a:pt x="0" y="0"/>
                  </a:lnTo>
                  <a:close/>
                </a:path>
              </a:pathLst>
            </a:custGeom>
            <a:ln w="34480">
              <a:solidFill>
                <a:srgbClr val="FFFFFF"/>
              </a:solidFill>
            </a:ln>
          </p:spPr>
          <p:txBody>
            <a:bodyPr wrap="square" lIns="0" tIns="0" rIns="0" bIns="0" rtlCol="0"/>
            <a:lstStyle/>
            <a:p>
              <a:endParaRPr sz="1227"/>
            </a:p>
          </p:txBody>
        </p:sp>
      </p:grpSp>
      <p:sp>
        <p:nvSpPr>
          <p:cNvPr id="28" name="object 28"/>
          <p:cNvSpPr txBox="1"/>
          <p:nvPr/>
        </p:nvSpPr>
        <p:spPr>
          <a:xfrm>
            <a:off x="4790229" y="5570869"/>
            <a:ext cx="503526" cy="178796"/>
          </a:xfrm>
          <a:prstGeom prst="rect">
            <a:avLst/>
          </a:prstGeom>
        </p:spPr>
        <p:txBody>
          <a:bodyPr vert="horz" wrap="square" lIns="0" tIns="10824" rIns="0" bIns="0" rtlCol="0">
            <a:spAutoFit/>
          </a:bodyPr>
          <a:lstStyle/>
          <a:p>
            <a:pPr marL="8659">
              <a:spcBef>
                <a:spcPts val="85"/>
              </a:spcBef>
            </a:pPr>
            <a:r>
              <a:rPr sz="1091" spc="7" dirty="0">
                <a:solidFill>
                  <a:srgbClr val="595959"/>
                </a:solidFill>
                <a:latin typeface="Calibri"/>
                <a:cs typeface="Calibri"/>
              </a:rPr>
              <a:t>1</a:t>
            </a:r>
            <a:r>
              <a:rPr sz="1091" spc="-37" dirty="0">
                <a:solidFill>
                  <a:srgbClr val="595959"/>
                </a:solidFill>
                <a:latin typeface="Calibri"/>
                <a:cs typeface="Calibri"/>
              </a:rPr>
              <a:t> </a:t>
            </a:r>
            <a:r>
              <a:rPr sz="1091" spc="7" dirty="0">
                <a:solidFill>
                  <a:srgbClr val="595959"/>
                </a:solidFill>
                <a:latin typeface="Calibri"/>
                <a:cs typeface="Calibri"/>
              </a:rPr>
              <a:t>month</a:t>
            </a:r>
            <a:endParaRPr sz="1091">
              <a:latin typeface="Calibri"/>
              <a:cs typeface="Calibri"/>
            </a:endParaRPr>
          </a:p>
        </p:txBody>
      </p:sp>
      <p:grpSp>
        <p:nvGrpSpPr>
          <p:cNvPr id="29" name="object 29"/>
          <p:cNvGrpSpPr/>
          <p:nvPr/>
        </p:nvGrpSpPr>
        <p:grpSpPr>
          <a:xfrm>
            <a:off x="5479932" y="5630331"/>
            <a:ext cx="101311" cy="101311"/>
            <a:chOff x="6868833" y="8257819"/>
            <a:chExt cx="148590" cy="148590"/>
          </a:xfrm>
        </p:grpSpPr>
        <p:sp>
          <p:nvSpPr>
            <p:cNvPr id="30" name="object 30"/>
            <p:cNvSpPr/>
            <p:nvPr/>
          </p:nvSpPr>
          <p:spPr>
            <a:xfrm>
              <a:off x="6886295" y="8275281"/>
              <a:ext cx="113664" cy="113664"/>
            </a:xfrm>
            <a:custGeom>
              <a:avLst/>
              <a:gdLst/>
              <a:ahLst/>
              <a:cxnLst/>
              <a:rect l="l" t="t" r="r" b="b"/>
              <a:pathLst>
                <a:path w="113665" h="113665">
                  <a:moveTo>
                    <a:pt x="113093" y="0"/>
                  </a:moveTo>
                  <a:lnTo>
                    <a:pt x="0" y="0"/>
                  </a:lnTo>
                  <a:lnTo>
                    <a:pt x="0" y="113093"/>
                  </a:lnTo>
                  <a:lnTo>
                    <a:pt x="113093" y="113093"/>
                  </a:lnTo>
                  <a:lnTo>
                    <a:pt x="113093" y="0"/>
                  </a:lnTo>
                  <a:close/>
                </a:path>
              </a:pathLst>
            </a:custGeom>
            <a:solidFill>
              <a:srgbClr val="E5332A"/>
            </a:solidFill>
          </p:spPr>
          <p:txBody>
            <a:bodyPr wrap="square" lIns="0" tIns="0" rIns="0" bIns="0" rtlCol="0"/>
            <a:lstStyle/>
            <a:p>
              <a:endParaRPr sz="1227"/>
            </a:p>
          </p:txBody>
        </p:sp>
        <p:sp>
          <p:nvSpPr>
            <p:cNvPr id="31" name="object 31"/>
            <p:cNvSpPr/>
            <p:nvPr/>
          </p:nvSpPr>
          <p:spPr>
            <a:xfrm>
              <a:off x="6886295" y="8275281"/>
              <a:ext cx="113664" cy="113664"/>
            </a:xfrm>
            <a:custGeom>
              <a:avLst/>
              <a:gdLst/>
              <a:ahLst/>
              <a:cxnLst/>
              <a:rect l="l" t="t" r="r" b="b"/>
              <a:pathLst>
                <a:path w="113665" h="113665">
                  <a:moveTo>
                    <a:pt x="0" y="0"/>
                  </a:moveTo>
                  <a:lnTo>
                    <a:pt x="113093" y="0"/>
                  </a:lnTo>
                  <a:lnTo>
                    <a:pt x="113093" y="113093"/>
                  </a:lnTo>
                  <a:lnTo>
                    <a:pt x="0" y="113093"/>
                  </a:lnTo>
                  <a:lnTo>
                    <a:pt x="0" y="0"/>
                  </a:lnTo>
                  <a:close/>
                </a:path>
              </a:pathLst>
            </a:custGeom>
            <a:ln w="34480">
              <a:solidFill>
                <a:srgbClr val="FFFFFF"/>
              </a:solidFill>
            </a:ln>
          </p:spPr>
          <p:txBody>
            <a:bodyPr wrap="square" lIns="0" tIns="0" rIns="0" bIns="0" rtlCol="0"/>
            <a:lstStyle/>
            <a:p>
              <a:endParaRPr sz="1227"/>
            </a:p>
          </p:txBody>
        </p:sp>
      </p:grpSp>
      <p:sp>
        <p:nvSpPr>
          <p:cNvPr id="32" name="object 32"/>
          <p:cNvSpPr txBox="1"/>
          <p:nvPr/>
        </p:nvSpPr>
        <p:spPr>
          <a:xfrm>
            <a:off x="5593111" y="5570869"/>
            <a:ext cx="672811" cy="178796"/>
          </a:xfrm>
          <a:prstGeom prst="rect">
            <a:avLst/>
          </a:prstGeom>
        </p:spPr>
        <p:txBody>
          <a:bodyPr vert="horz" wrap="square" lIns="0" tIns="10824" rIns="0" bIns="0" rtlCol="0">
            <a:spAutoFit/>
          </a:bodyPr>
          <a:lstStyle/>
          <a:p>
            <a:pPr marL="8659">
              <a:spcBef>
                <a:spcPts val="85"/>
              </a:spcBef>
            </a:pPr>
            <a:r>
              <a:rPr sz="1091" spc="7" dirty="0">
                <a:solidFill>
                  <a:srgbClr val="595959"/>
                </a:solidFill>
                <a:latin typeface="Calibri"/>
                <a:cs typeface="Calibri"/>
              </a:rPr>
              <a:t>2-3</a:t>
            </a:r>
            <a:r>
              <a:rPr sz="1091" spc="-41" dirty="0">
                <a:solidFill>
                  <a:srgbClr val="595959"/>
                </a:solidFill>
                <a:latin typeface="Calibri"/>
                <a:cs typeface="Calibri"/>
              </a:rPr>
              <a:t> </a:t>
            </a:r>
            <a:r>
              <a:rPr sz="1091" spc="7" dirty="0">
                <a:solidFill>
                  <a:srgbClr val="595959"/>
                </a:solidFill>
                <a:latin typeface="Calibri"/>
                <a:cs typeface="Calibri"/>
              </a:rPr>
              <a:t>months</a:t>
            </a:r>
            <a:endParaRPr sz="1091">
              <a:latin typeface="Calibri"/>
              <a:cs typeface="Calibri"/>
            </a:endParaRPr>
          </a:p>
        </p:txBody>
      </p:sp>
      <p:grpSp>
        <p:nvGrpSpPr>
          <p:cNvPr id="33" name="object 33"/>
          <p:cNvGrpSpPr/>
          <p:nvPr/>
        </p:nvGrpSpPr>
        <p:grpSpPr>
          <a:xfrm>
            <a:off x="6452287" y="5630331"/>
            <a:ext cx="101311" cy="101311"/>
            <a:chOff x="8294954" y="8257819"/>
            <a:chExt cx="148590" cy="148590"/>
          </a:xfrm>
        </p:grpSpPr>
        <p:sp>
          <p:nvSpPr>
            <p:cNvPr id="34" name="object 34"/>
            <p:cNvSpPr/>
            <p:nvPr/>
          </p:nvSpPr>
          <p:spPr>
            <a:xfrm>
              <a:off x="8312416" y="8275281"/>
              <a:ext cx="113664" cy="113664"/>
            </a:xfrm>
            <a:custGeom>
              <a:avLst/>
              <a:gdLst/>
              <a:ahLst/>
              <a:cxnLst/>
              <a:rect l="l" t="t" r="r" b="b"/>
              <a:pathLst>
                <a:path w="113665" h="113665">
                  <a:moveTo>
                    <a:pt x="113093" y="0"/>
                  </a:moveTo>
                  <a:lnTo>
                    <a:pt x="0" y="0"/>
                  </a:lnTo>
                  <a:lnTo>
                    <a:pt x="0" y="113093"/>
                  </a:lnTo>
                  <a:lnTo>
                    <a:pt x="113093" y="113093"/>
                  </a:lnTo>
                  <a:lnTo>
                    <a:pt x="113093" y="0"/>
                  </a:lnTo>
                  <a:close/>
                </a:path>
              </a:pathLst>
            </a:custGeom>
            <a:solidFill>
              <a:srgbClr val="A5A5A5"/>
            </a:solidFill>
          </p:spPr>
          <p:txBody>
            <a:bodyPr wrap="square" lIns="0" tIns="0" rIns="0" bIns="0" rtlCol="0"/>
            <a:lstStyle/>
            <a:p>
              <a:endParaRPr sz="1227"/>
            </a:p>
          </p:txBody>
        </p:sp>
        <p:sp>
          <p:nvSpPr>
            <p:cNvPr id="35" name="object 35"/>
            <p:cNvSpPr/>
            <p:nvPr/>
          </p:nvSpPr>
          <p:spPr>
            <a:xfrm>
              <a:off x="8312416" y="8275281"/>
              <a:ext cx="113664" cy="113664"/>
            </a:xfrm>
            <a:custGeom>
              <a:avLst/>
              <a:gdLst/>
              <a:ahLst/>
              <a:cxnLst/>
              <a:rect l="l" t="t" r="r" b="b"/>
              <a:pathLst>
                <a:path w="113665" h="113665">
                  <a:moveTo>
                    <a:pt x="0" y="0"/>
                  </a:moveTo>
                  <a:lnTo>
                    <a:pt x="113093" y="0"/>
                  </a:lnTo>
                  <a:lnTo>
                    <a:pt x="113093" y="113093"/>
                  </a:lnTo>
                  <a:lnTo>
                    <a:pt x="0" y="113093"/>
                  </a:lnTo>
                  <a:lnTo>
                    <a:pt x="0" y="0"/>
                  </a:lnTo>
                  <a:close/>
                </a:path>
              </a:pathLst>
            </a:custGeom>
            <a:ln w="34480">
              <a:solidFill>
                <a:srgbClr val="FFFFFF"/>
              </a:solidFill>
            </a:ln>
          </p:spPr>
          <p:txBody>
            <a:bodyPr wrap="square" lIns="0" tIns="0" rIns="0" bIns="0" rtlCol="0"/>
            <a:lstStyle/>
            <a:p>
              <a:endParaRPr sz="1227"/>
            </a:p>
          </p:txBody>
        </p:sp>
      </p:grpSp>
      <p:sp>
        <p:nvSpPr>
          <p:cNvPr id="36" name="object 36"/>
          <p:cNvSpPr txBox="1"/>
          <p:nvPr/>
        </p:nvSpPr>
        <p:spPr>
          <a:xfrm>
            <a:off x="6565810" y="5570869"/>
            <a:ext cx="672811" cy="178796"/>
          </a:xfrm>
          <a:prstGeom prst="rect">
            <a:avLst/>
          </a:prstGeom>
        </p:spPr>
        <p:txBody>
          <a:bodyPr vert="horz" wrap="square" lIns="0" tIns="10824" rIns="0" bIns="0" rtlCol="0">
            <a:spAutoFit/>
          </a:bodyPr>
          <a:lstStyle/>
          <a:p>
            <a:pPr marL="8659">
              <a:spcBef>
                <a:spcPts val="85"/>
              </a:spcBef>
            </a:pPr>
            <a:r>
              <a:rPr sz="1091" spc="7" dirty="0">
                <a:solidFill>
                  <a:srgbClr val="595959"/>
                </a:solidFill>
                <a:latin typeface="Calibri"/>
                <a:cs typeface="Calibri"/>
              </a:rPr>
              <a:t>5-6</a:t>
            </a:r>
            <a:r>
              <a:rPr sz="1091" spc="-41" dirty="0">
                <a:solidFill>
                  <a:srgbClr val="595959"/>
                </a:solidFill>
                <a:latin typeface="Calibri"/>
                <a:cs typeface="Calibri"/>
              </a:rPr>
              <a:t> </a:t>
            </a:r>
            <a:r>
              <a:rPr sz="1091" spc="7" dirty="0">
                <a:solidFill>
                  <a:srgbClr val="595959"/>
                </a:solidFill>
                <a:latin typeface="Calibri"/>
                <a:cs typeface="Calibri"/>
              </a:rPr>
              <a:t>months</a:t>
            </a:r>
            <a:endParaRPr sz="1091">
              <a:latin typeface="Calibri"/>
              <a:cs typeface="Calibri"/>
            </a:endParaRPr>
          </a:p>
        </p:txBody>
      </p:sp>
      <p:grpSp>
        <p:nvGrpSpPr>
          <p:cNvPr id="37" name="object 37"/>
          <p:cNvGrpSpPr/>
          <p:nvPr/>
        </p:nvGrpSpPr>
        <p:grpSpPr>
          <a:xfrm>
            <a:off x="7424785" y="5630483"/>
            <a:ext cx="100878" cy="100878"/>
            <a:chOff x="9721284" y="8258041"/>
            <a:chExt cx="147955" cy="147955"/>
          </a:xfrm>
        </p:grpSpPr>
        <p:sp>
          <p:nvSpPr>
            <p:cNvPr id="38" name="object 38"/>
            <p:cNvSpPr/>
            <p:nvPr/>
          </p:nvSpPr>
          <p:spPr>
            <a:xfrm>
              <a:off x="9738525" y="8275281"/>
              <a:ext cx="113664" cy="113664"/>
            </a:xfrm>
            <a:custGeom>
              <a:avLst/>
              <a:gdLst/>
              <a:ahLst/>
              <a:cxnLst/>
              <a:rect l="l" t="t" r="r" b="b"/>
              <a:pathLst>
                <a:path w="113665" h="113665">
                  <a:moveTo>
                    <a:pt x="113093" y="0"/>
                  </a:moveTo>
                  <a:lnTo>
                    <a:pt x="0" y="0"/>
                  </a:lnTo>
                  <a:lnTo>
                    <a:pt x="0" y="113093"/>
                  </a:lnTo>
                  <a:lnTo>
                    <a:pt x="113093" y="113093"/>
                  </a:lnTo>
                  <a:lnTo>
                    <a:pt x="113093" y="0"/>
                  </a:lnTo>
                  <a:close/>
                </a:path>
              </a:pathLst>
            </a:custGeom>
            <a:solidFill>
              <a:srgbClr val="FFC000"/>
            </a:solidFill>
          </p:spPr>
          <p:txBody>
            <a:bodyPr wrap="square" lIns="0" tIns="0" rIns="0" bIns="0" rtlCol="0"/>
            <a:lstStyle/>
            <a:p>
              <a:endParaRPr sz="1227"/>
            </a:p>
          </p:txBody>
        </p:sp>
        <p:sp>
          <p:nvSpPr>
            <p:cNvPr id="39" name="object 39"/>
            <p:cNvSpPr/>
            <p:nvPr/>
          </p:nvSpPr>
          <p:spPr>
            <a:xfrm>
              <a:off x="9738525" y="8275281"/>
              <a:ext cx="113664" cy="113664"/>
            </a:xfrm>
            <a:custGeom>
              <a:avLst/>
              <a:gdLst/>
              <a:ahLst/>
              <a:cxnLst/>
              <a:rect l="l" t="t" r="r" b="b"/>
              <a:pathLst>
                <a:path w="113665" h="113665">
                  <a:moveTo>
                    <a:pt x="0" y="0"/>
                  </a:moveTo>
                  <a:lnTo>
                    <a:pt x="113093" y="0"/>
                  </a:lnTo>
                  <a:lnTo>
                    <a:pt x="113093" y="113093"/>
                  </a:lnTo>
                  <a:lnTo>
                    <a:pt x="0" y="113093"/>
                  </a:lnTo>
                  <a:lnTo>
                    <a:pt x="0" y="0"/>
                  </a:lnTo>
                  <a:close/>
                </a:path>
              </a:pathLst>
            </a:custGeom>
            <a:ln w="34480">
              <a:solidFill>
                <a:srgbClr val="FFFFFF"/>
              </a:solidFill>
            </a:ln>
          </p:spPr>
          <p:txBody>
            <a:bodyPr wrap="square" lIns="0" tIns="0" rIns="0" bIns="0" rtlCol="0"/>
            <a:lstStyle/>
            <a:p>
              <a:endParaRPr sz="1227"/>
            </a:p>
          </p:txBody>
        </p:sp>
      </p:grpSp>
      <p:sp>
        <p:nvSpPr>
          <p:cNvPr id="40" name="object 40"/>
          <p:cNvSpPr txBox="1"/>
          <p:nvPr/>
        </p:nvSpPr>
        <p:spPr>
          <a:xfrm>
            <a:off x="7538510" y="5570869"/>
            <a:ext cx="1650856" cy="178796"/>
          </a:xfrm>
          <a:prstGeom prst="rect">
            <a:avLst/>
          </a:prstGeom>
        </p:spPr>
        <p:txBody>
          <a:bodyPr vert="horz" wrap="square" lIns="0" tIns="10824" rIns="0" bIns="0" rtlCol="0">
            <a:spAutoFit/>
          </a:bodyPr>
          <a:lstStyle/>
          <a:p>
            <a:pPr marL="8659">
              <a:spcBef>
                <a:spcPts val="85"/>
              </a:spcBef>
            </a:pPr>
            <a:r>
              <a:rPr sz="1091" spc="7" dirty="0">
                <a:solidFill>
                  <a:srgbClr val="595959"/>
                </a:solidFill>
                <a:latin typeface="Calibri"/>
                <a:cs typeface="Calibri"/>
              </a:rPr>
              <a:t>More</a:t>
            </a:r>
            <a:r>
              <a:rPr sz="1091" spc="-7" dirty="0">
                <a:solidFill>
                  <a:srgbClr val="595959"/>
                </a:solidFill>
                <a:latin typeface="Calibri"/>
                <a:cs typeface="Calibri"/>
              </a:rPr>
              <a:t> </a:t>
            </a:r>
            <a:r>
              <a:rPr sz="1091" spc="7" dirty="0">
                <a:solidFill>
                  <a:srgbClr val="595959"/>
                </a:solidFill>
                <a:latin typeface="Calibri"/>
                <a:cs typeface="Calibri"/>
              </a:rPr>
              <a:t>time </a:t>
            </a:r>
            <a:r>
              <a:rPr sz="1091" spc="3" dirty="0">
                <a:solidFill>
                  <a:srgbClr val="595959"/>
                </a:solidFill>
                <a:latin typeface="Calibri"/>
                <a:cs typeface="Calibri"/>
              </a:rPr>
              <a:t>is</a:t>
            </a:r>
            <a:r>
              <a:rPr sz="1091" spc="-3" dirty="0">
                <a:solidFill>
                  <a:srgbClr val="595959"/>
                </a:solidFill>
                <a:latin typeface="Calibri"/>
                <a:cs typeface="Calibri"/>
              </a:rPr>
              <a:t> </a:t>
            </a:r>
            <a:r>
              <a:rPr sz="1091" spc="7" dirty="0">
                <a:solidFill>
                  <a:srgbClr val="595959"/>
                </a:solidFill>
                <a:latin typeface="Calibri"/>
                <a:cs typeface="Calibri"/>
              </a:rPr>
              <a:t>needed</a:t>
            </a:r>
            <a:r>
              <a:rPr sz="1091" spc="-10" dirty="0">
                <a:solidFill>
                  <a:srgbClr val="595959"/>
                </a:solidFill>
                <a:latin typeface="Calibri"/>
                <a:cs typeface="Calibri"/>
              </a:rPr>
              <a:t> </a:t>
            </a:r>
            <a:r>
              <a:rPr sz="1091" spc="7" dirty="0">
                <a:solidFill>
                  <a:srgbClr val="595959"/>
                </a:solidFill>
                <a:latin typeface="Calibri"/>
                <a:cs typeface="Calibri"/>
              </a:rPr>
              <a:t>for</a:t>
            </a:r>
            <a:r>
              <a:rPr sz="1091" spc="-3" dirty="0">
                <a:solidFill>
                  <a:srgbClr val="595959"/>
                </a:solidFill>
                <a:latin typeface="Calibri"/>
                <a:cs typeface="Calibri"/>
              </a:rPr>
              <a:t> </a:t>
            </a:r>
            <a:r>
              <a:rPr sz="1091" spc="7" dirty="0">
                <a:solidFill>
                  <a:srgbClr val="595959"/>
                </a:solidFill>
                <a:latin typeface="Calibri"/>
                <a:cs typeface="Calibri"/>
              </a:rPr>
              <a:t>this</a:t>
            </a:r>
            <a:endParaRPr sz="1091">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473"/>
            <a:ext cx="12192000" cy="1716727"/>
          </a:xfrm>
          <a:prstGeom prst="rect">
            <a:avLst/>
          </a:prstGeom>
        </p:spPr>
      </p:pic>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570888"/>
            <a:ext cx="12192001" cy="1287112"/>
          </a:xfrm>
          <a:prstGeom prst="rect">
            <a:avLst/>
          </a:prstGeom>
        </p:spPr>
      </p:pic>
      <p:sp>
        <p:nvSpPr>
          <p:cNvPr id="7" name="Title 6"/>
          <p:cNvSpPr>
            <a:spLocks noGrp="1"/>
          </p:cNvSpPr>
          <p:nvPr>
            <p:ph type="title"/>
          </p:nvPr>
        </p:nvSpPr>
        <p:spPr>
          <a:xfrm>
            <a:off x="762000" y="633730"/>
            <a:ext cx="10515600" cy="1325563"/>
          </a:xfrm>
        </p:spPr>
        <p:txBody>
          <a:bodyPr/>
          <a:lstStyle/>
          <a:p>
            <a:r>
              <a:rPr lang="en-GB" altLang="en-US"/>
              <a:t>Feedback from families abroad:</a:t>
            </a:r>
          </a:p>
        </p:txBody>
      </p:sp>
      <p:sp>
        <p:nvSpPr>
          <p:cNvPr id="8" name="Content Placeholder 7"/>
          <p:cNvSpPr>
            <a:spLocks noGrp="1"/>
          </p:cNvSpPr>
          <p:nvPr>
            <p:ph sz="half" idx="1"/>
          </p:nvPr>
        </p:nvSpPr>
        <p:spPr>
          <a:xfrm>
            <a:off x="608330" y="1817370"/>
            <a:ext cx="6292215" cy="4562475"/>
          </a:xfrm>
        </p:spPr>
        <p:txBody>
          <a:bodyPr/>
          <a:lstStyle/>
          <a:p>
            <a:r>
              <a:rPr lang="en-GB" altLang="en-US"/>
              <a:t>navigating foreign bureaucracy in a foreign language is a struggle</a:t>
            </a:r>
          </a:p>
          <a:p>
            <a:r>
              <a:rPr lang="en-GB" altLang="en-US"/>
              <a:t>some found available services insufficient and have returned to Ukraine</a:t>
            </a:r>
          </a:p>
          <a:p>
            <a:r>
              <a:rPr lang="en-GB" altLang="en-US"/>
              <a:t>are very grateful to host families, but struggle with not being a burden on their hosts, especially when it comes to their child's behaviour</a:t>
            </a:r>
          </a:p>
        </p:txBody>
      </p:sp>
      <p:pic>
        <p:nvPicPr>
          <p:cNvPr id="3" name="Picture 2" descr="statistic_id1310270_total-number-of-border-crossings-from-and-to-ukraine-2022-2023"/>
          <p:cNvPicPr>
            <a:picLocks noChangeAspect="1"/>
          </p:cNvPicPr>
          <p:nvPr/>
        </p:nvPicPr>
        <p:blipFill>
          <a:blip r:embed="rId4"/>
          <a:stretch>
            <a:fillRect/>
          </a:stretch>
        </p:blipFill>
        <p:spPr>
          <a:xfrm>
            <a:off x="6807835" y="1739900"/>
            <a:ext cx="5156200" cy="38309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8895"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0235"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4" name="object 4"/>
          <p:cNvPicPr/>
          <p:nvPr/>
        </p:nvPicPr>
        <p:blipFill>
          <a:blip r:embed="rId2" cstate="print"/>
          <a:stretch>
            <a:fillRect/>
          </a:stretch>
        </p:blipFill>
        <p:spPr>
          <a:xfrm>
            <a:off x="1108362" y="226523"/>
            <a:ext cx="361650" cy="337860"/>
          </a:xfrm>
          <a:prstGeom prst="rect">
            <a:avLst/>
          </a:prstGeom>
        </p:spPr>
      </p:pic>
      <p:sp>
        <p:nvSpPr>
          <p:cNvPr id="5" name="object 5"/>
          <p:cNvSpPr txBox="1"/>
          <p:nvPr/>
        </p:nvSpPr>
        <p:spPr>
          <a:xfrm>
            <a:off x="1099705" y="704225"/>
            <a:ext cx="9537556" cy="449505"/>
          </a:xfrm>
          <a:prstGeom prst="rect">
            <a:avLst/>
          </a:prstGeom>
        </p:spPr>
        <p:txBody>
          <a:bodyPr vert="horz" wrap="square" lIns="0" tIns="8659" rIns="0" bIns="0" rtlCol="0">
            <a:spAutoFit/>
          </a:bodyPr>
          <a:lstStyle/>
          <a:p>
            <a:pPr marL="8659" marR="3464">
              <a:spcBef>
                <a:spcPts val="68"/>
              </a:spcBef>
              <a:tabLst>
                <a:tab pos="319945" algn="l"/>
              </a:tabLst>
            </a:pPr>
            <a:r>
              <a:rPr sz="1432" b="1" spc="58" dirty="0">
                <a:solidFill>
                  <a:srgbClr val="E6332A"/>
                </a:solidFill>
                <a:latin typeface="Calibri"/>
                <a:cs typeface="Calibri"/>
              </a:rPr>
              <a:t>5.	</a:t>
            </a:r>
            <a:r>
              <a:rPr sz="1432" b="1" spc="222" dirty="0">
                <a:solidFill>
                  <a:srgbClr val="E6332A"/>
                </a:solidFill>
                <a:latin typeface="Calibri"/>
                <a:cs typeface="Calibri"/>
              </a:rPr>
              <a:t>How</a:t>
            </a:r>
            <a:r>
              <a:rPr sz="1432" b="1" spc="82" dirty="0">
                <a:solidFill>
                  <a:srgbClr val="E6332A"/>
                </a:solidFill>
                <a:latin typeface="Calibri"/>
                <a:cs typeface="Calibri"/>
              </a:rPr>
              <a:t> </a:t>
            </a:r>
            <a:r>
              <a:rPr sz="1432" b="1" spc="184" dirty="0">
                <a:solidFill>
                  <a:srgbClr val="E6332A"/>
                </a:solidFill>
                <a:latin typeface="Calibri"/>
                <a:cs typeface="Calibri"/>
              </a:rPr>
              <a:t>would</a:t>
            </a:r>
            <a:r>
              <a:rPr sz="1432" b="1" spc="82" dirty="0">
                <a:solidFill>
                  <a:srgbClr val="E6332A"/>
                </a:solidFill>
                <a:latin typeface="Calibri"/>
                <a:cs typeface="Calibri"/>
              </a:rPr>
              <a:t> </a:t>
            </a:r>
            <a:r>
              <a:rPr sz="1432" b="1" spc="177" dirty="0">
                <a:solidFill>
                  <a:srgbClr val="E6332A"/>
                </a:solidFill>
                <a:latin typeface="Calibri"/>
                <a:cs typeface="Calibri"/>
              </a:rPr>
              <a:t>you</a:t>
            </a:r>
            <a:r>
              <a:rPr sz="1432" b="1" spc="82" dirty="0">
                <a:solidFill>
                  <a:srgbClr val="E6332A"/>
                </a:solidFill>
                <a:latin typeface="Calibri"/>
                <a:cs typeface="Calibri"/>
              </a:rPr>
              <a:t> </a:t>
            </a:r>
            <a:r>
              <a:rPr sz="1432" b="1" spc="184" dirty="0">
                <a:solidFill>
                  <a:srgbClr val="E6332A"/>
                </a:solidFill>
                <a:latin typeface="Calibri"/>
                <a:cs typeface="Calibri"/>
              </a:rPr>
              <a:t>assess</a:t>
            </a:r>
            <a:r>
              <a:rPr sz="1432" b="1" spc="82" dirty="0">
                <a:solidFill>
                  <a:srgbClr val="E6332A"/>
                </a:solidFill>
                <a:latin typeface="Calibri"/>
                <a:cs typeface="Calibri"/>
              </a:rPr>
              <a:t> </a:t>
            </a:r>
            <a:r>
              <a:rPr sz="1432" b="1" spc="177" dirty="0">
                <a:solidFill>
                  <a:srgbClr val="E6332A"/>
                </a:solidFill>
                <a:latin typeface="Calibri"/>
                <a:cs typeface="Calibri"/>
              </a:rPr>
              <a:t>the</a:t>
            </a:r>
            <a:r>
              <a:rPr sz="1432" b="1" spc="85" dirty="0">
                <a:solidFill>
                  <a:srgbClr val="E6332A"/>
                </a:solidFill>
                <a:latin typeface="Calibri"/>
                <a:cs typeface="Calibri"/>
              </a:rPr>
              <a:t> </a:t>
            </a:r>
            <a:r>
              <a:rPr sz="1432" b="1" spc="130" dirty="0">
                <a:solidFill>
                  <a:srgbClr val="E6332A"/>
                </a:solidFill>
                <a:latin typeface="Calibri"/>
                <a:cs typeface="Calibri"/>
              </a:rPr>
              <a:t>level</a:t>
            </a:r>
            <a:r>
              <a:rPr sz="1432" b="1" spc="82" dirty="0">
                <a:solidFill>
                  <a:srgbClr val="E6332A"/>
                </a:solidFill>
                <a:latin typeface="Calibri"/>
                <a:cs typeface="Calibri"/>
              </a:rPr>
              <a:t> </a:t>
            </a:r>
            <a:r>
              <a:rPr sz="1432" b="1" spc="133" dirty="0">
                <a:solidFill>
                  <a:srgbClr val="E6332A"/>
                </a:solidFill>
                <a:latin typeface="Calibri"/>
                <a:cs typeface="Calibri"/>
              </a:rPr>
              <a:t>of</a:t>
            </a:r>
            <a:r>
              <a:rPr sz="1432" b="1" spc="82" dirty="0">
                <a:solidFill>
                  <a:srgbClr val="E6332A"/>
                </a:solidFill>
                <a:latin typeface="Calibri"/>
                <a:cs typeface="Calibri"/>
              </a:rPr>
              <a:t> </a:t>
            </a:r>
            <a:r>
              <a:rPr sz="1432" b="1" spc="187" dirty="0">
                <a:solidFill>
                  <a:srgbClr val="E6332A"/>
                </a:solidFill>
                <a:latin typeface="Calibri"/>
                <a:cs typeface="Calibri"/>
              </a:rPr>
              <a:t>development</a:t>
            </a:r>
            <a:r>
              <a:rPr sz="1432" b="1" spc="82" dirty="0">
                <a:solidFill>
                  <a:srgbClr val="E6332A"/>
                </a:solidFill>
                <a:latin typeface="Calibri"/>
                <a:cs typeface="Calibri"/>
              </a:rPr>
              <a:t> </a:t>
            </a:r>
            <a:r>
              <a:rPr sz="1432" b="1" spc="208" dirty="0">
                <a:solidFill>
                  <a:srgbClr val="E6332A"/>
                </a:solidFill>
                <a:latin typeface="Calibri"/>
                <a:cs typeface="Calibri"/>
              </a:rPr>
              <a:t>and</a:t>
            </a:r>
            <a:r>
              <a:rPr sz="1432" b="1" spc="85" dirty="0">
                <a:solidFill>
                  <a:srgbClr val="E6332A"/>
                </a:solidFill>
                <a:latin typeface="Calibri"/>
                <a:cs typeface="Calibri"/>
              </a:rPr>
              <a:t> </a:t>
            </a:r>
            <a:r>
              <a:rPr sz="1432" b="1" spc="184" dirty="0">
                <a:solidFill>
                  <a:srgbClr val="E6332A"/>
                </a:solidFill>
                <a:latin typeface="Calibri"/>
                <a:cs typeface="Calibri"/>
              </a:rPr>
              <a:t>functioning</a:t>
            </a:r>
            <a:r>
              <a:rPr sz="1432" b="1" spc="82" dirty="0">
                <a:solidFill>
                  <a:srgbClr val="E6332A"/>
                </a:solidFill>
                <a:latin typeface="Calibri"/>
                <a:cs typeface="Calibri"/>
              </a:rPr>
              <a:t> </a:t>
            </a:r>
            <a:r>
              <a:rPr sz="1432" b="1" spc="133" dirty="0">
                <a:solidFill>
                  <a:srgbClr val="E6332A"/>
                </a:solidFill>
                <a:latin typeface="Calibri"/>
                <a:cs typeface="Calibri"/>
              </a:rPr>
              <a:t>of</a:t>
            </a:r>
            <a:r>
              <a:rPr sz="1432" b="1" spc="82" dirty="0">
                <a:solidFill>
                  <a:srgbClr val="E6332A"/>
                </a:solidFill>
                <a:latin typeface="Calibri"/>
                <a:cs typeface="Calibri"/>
              </a:rPr>
              <a:t> </a:t>
            </a:r>
            <a:r>
              <a:rPr sz="1432" b="1" spc="177" dirty="0">
                <a:solidFill>
                  <a:srgbClr val="E6332A"/>
                </a:solidFill>
                <a:latin typeface="Calibri"/>
                <a:cs typeface="Calibri"/>
              </a:rPr>
              <a:t>the</a:t>
            </a:r>
            <a:r>
              <a:rPr sz="1432" b="1" spc="82" dirty="0">
                <a:solidFill>
                  <a:srgbClr val="E6332A"/>
                </a:solidFill>
                <a:latin typeface="Calibri"/>
                <a:cs typeface="Calibri"/>
              </a:rPr>
              <a:t> </a:t>
            </a:r>
            <a:r>
              <a:rPr sz="1432" b="1" spc="160" dirty="0">
                <a:solidFill>
                  <a:srgbClr val="E6332A"/>
                </a:solidFill>
                <a:latin typeface="Calibri"/>
                <a:cs typeface="Calibri"/>
              </a:rPr>
              <a:t>following</a:t>
            </a:r>
            <a:r>
              <a:rPr sz="1432" b="1" spc="82" dirty="0">
                <a:solidFill>
                  <a:srgbClr val="E6332A"/>
                </a:solidFill>
                <a:latin typeface="Calibri"/>
                <a:cs typeface="Calibri"/>
              </a:rPr>
              <a:t> </a:t>
            </a:r>
            <a:r>
              <a:rPr sz="1432" b="1" spc="156" dirty="0">
                <a:solidFill>
                  <a:srgbClr val="E6332A"/>
                </a:solidFill>
                <a:latin typeface="Calibri"/>
                <a:cs typeface="Calibri"/>
              </a:rPr>
              <a:t>areas</a:t>
            </a:r>
            <a:r>
              <a:rPr sz="1432" b="1" spc="85" dirty="0">
                <a:solidFill>
                  <a:srgbClr val="E6332A"/>
                </a:solidFill>
                <a:latin typeface="Calibri"/>
                <a:cs typeface="Calibri"/>
              </a:rPr>
              <a:t> </a:t>
            </a:r>
            <a:r>
              <a:rPr sz="1432" b="1" spc="194" dirty="0">
                <a:solidFill>
                  <a:srgbClr val="E6332A"/>
                </a:solidFill>
                <a:latin typeface="Calibri"/>
                <a:cs typeface="Calibri"/>
              </a:rPr>
              <a:t>on</a:t>
            </a:r>
            <a:r>
              <a:rPr sz="1432" b="1" spc="82" dirty="0">
                <a:solidFill>
                  <a:srgbClr val="E6332A"/>
                </a:solidFill>
                <a:latin typeface="Calibri"/>
                <a:cs typeface="Calibri"/>
              </a:rPr>
              <a:t> </a:t>
            </a:r>
            <a:r>
              <a:rPr sz="1432" b="1" spc="205" dirty="0">
                <a:solidFill>
                  <a:srgbClr val="E6332A"/>
                </a:solidFill>
                <a:latin typeface="Calibri"/>
                <a:cs typeface="Calibri"/>
              </a:rPr>
              <a:t>which </a:t>
            </a:r>
            <a:r>
              <a:rPr sz="1432" b="1" spc="-313" dirty="0">
                <a:solidFill>
                  <a:srgbClr val="E6332A"/>
                </a:solidFill>
                <a:latin typeface="Calibri"/>
                <a:cs typeface="Calibri"/>
              </a:rPr>
              <a:t> </a:t>
            </a:r>
            <a:r>
              <a:rPr sz="1432" b="1" spc="181" dirty="0">
                <a:solidFill>
                  <a:srgbClr val="E6332A"/>
                </a:solidFill>
                <a:latin typeface="Calibri"/>
                <a:cs typeface="Calibri"/>
              </a:rPr>
              <a:t>support</a:t>
            </a:r>
            <a:r>
              <a:rPr sz="1432" b="1" spc="78" dirty="0">
                <a:solidFill>
                  <a:srgbClr val="E6332A"/>
                </a:solidFill>
                <a:latin typeface="Calibri"/>
                <a:cs typeface="Calibri"/>
              </a:rPr>
              <a:t> </a:t>
            </a:r>
            <a:r>
              <a:rPr sz="1432" b="1" spc="119" dirty="0">
                <a:solidFill>
                  <a:srgbClr val="E6332A"/>
                </a:solidFill>
                <a:latin typeface="Calibri"/>
                <a:cs typeface="Calibri"/>
              </a:rPr>
              <a:t>for</a:t>
            </a:r>
            <a:r>
              <a:rPr sz="1432" b="1" spc="82" dirty="0">
                <a:solidFill>
                  <a:srgbClr val="E6332A"/>
                </a:solidFill>
                <a:latin typeface="Calibri"/>
                <a:cs typeface="Calibri"/>
              </a:rPr>
              <a:t> </a:t>
            </a:r>
            <a:r>
              <a:rPr sz="1432" b="1" spc="198" dirty="0">
                <a:solidFill>
                  <a:srgbClr val="E6332A"/>
                </a:solidFill>
                <a:latin typeface="Calibri"/>
                <a:cs typeface="Calibri"/>
              </a:rPr>
              <a:t>an</a:t>
            </a:r>
            <a:r>
              <a:rPr sz="1432" b="1" spc="78" dirty="0">
                <a:solidFill>
                  <a:srgbClr val="E6332A"/>
                </a:solidFill>
                <a:latin typeface="Calibri"/>
                <a:cs typeface="Calibri"/>
              </a:rPr>
              <a:t> </a:t>
            </a:r>
            <a:r>
              <a:rPr sz="1432" b="1" spc="153" dirty="0">
                <a:solidFill>
                  <a:srgbClr val="E6332A"/>
                </a:solidFill>
                <a:latin typeface="Calibri"/>
                <a:cs typeface="Calibri"/>
              </a:rPr>
              <a:t>autistic</a:t>
            </a:r>
            <a:r>
              <a:rPr sz="1432" b="1" spc="82" dirty="0">
                <a:solidFill>
                  <a:srgbClr val="E6332A"/>
                </a:solidFill>
                <a:latin typeface="Calibri"/>
                <a:cs typeface="Calibri"/>
              </a:rPr>
              <a:t> </a:t>
            </a:r>
            <a:r>
              <a:rPr sz="1432" b="1" spc="167" dirty="0">
                <a:solidFill>
                  <a:srgbClr val="E6332A"/>
                </a:solidFill>
                <a:latin typeface="Calibri"/>
                <a:cs typeface="Calibri"/>
              </a:rPr>
              <a:t>child</a:t>
            </a:r>
            <a:r>
              <a:rPr sz="1432" b="1" spc="78" dirty="0">
                <a:solidFill>
                  <a:srgbClr val="E6332A"/>
                </a:solidFill>
                <a:latin typeface="Calibri"/>
                <a:cs typeface="Calibri"/>
              </a:rPr>
              <a:t> </a:t>
            </a:r>
            <a:r>
              <a:rPr sz="1432" b="1" spc="150" dirty="0">
                <a:solidFill>
                  <a:srgbClr val="E6332A"/>
                </a:solidFill>
                <a:latin typeface="Calibri"/>
                <a:cs typeface="Calibri"/>
              </a:rPr>
              <a:t>in</a:t>
            </a:r>
            <a:r>
              <a:rPr sz="1432" b="1" spc="82" dirty="0">
                <a:solidFill>
                  <a:srgbClr val="E6332A"/>
                </a:solidFill>
                <a:latin typeface="Calibri"/>
                <a:cs typeface="Calibri"/>
              </a:rPr>
              <a:t> </a:t>
            </a:r>
            <a:r>
              <a:rPr sz="1432" b="1" spc="170" dirty="0">
                <a:solidFill>
                  <a:srgbClr val="E6332A"/>
                </a:solidFill>
                <a:latin typeface="Calibri"/>
                <a:cs typeface="Calibri"/>
              </a:rPr>
              <a:t>Ukraine</a:t>
            </a:r>
            <a:r>
              <a:rPr sz="1432" b="1" spc="82" dirty="0">
                <a:solidFill>
                  <a:srgbClr val="E6332A"/>
                </a:solidFill>
                <a:latin typeface="Calibri"/>
                <a:cs typeface="Calibri"/>
              </a:rPr>
              <a:t> </a:t>
            </a:r>
            <a:r>
              <a:rPr sz="1432" b="1" spc="205" dirty="0">
                <a:solidFill>
                  <a:srgbClr val="E6332A"/>
                </a:solidFill>
                <a:latin typeface="Calibri"/>
                <a:cs typeface="Calibri"/>
              </a:rPr>
              <a:t>depends</a:t>
            </a:r>
            <a:r>
              <a:rPr sz="1432" b="1" spc="78" dirty="0">
                <a:solidFill>
                  <a:srgbClr val="E6332A"/>
                </a:solidFill>
                <a:latin typeface="Calibri"/>
                <a:cs typeface="Calibri"/>
              </a:rPr>
              <a:t> </a:t>
            </a:r>
            <a:r>
              <a:rPr sz="1432" b="1" spc="150" dirty="0">
                <a:solidFill>
                  <a:srgbClr val="E6332A"/>
                </a:solidFill>
                <a:latin typeface="Calibri"/>
                <a:cs typeface="Calibri"/>
              </a:rPr>
              <a:t>at</a:t>
            </a:r>
            <a:r>
              <a:rPr sz="1432" b="1" spc="82" dirty="0">
                <a:solidFill>
                  <a:srgbClr val="E6332A"/>
                </a:solidFill>
                <a:latin typeface="Calibri"/>
                <a:cs typeface="Calibri"/>
              </a:rPr>
              <a:t> </a:t>
            </a:r>
            <a:r>
              <a:rPr sz="1432" b="1" spc="177" dirty="0">
                <a:solidFill>
                  <a:srgbClr val="E6332A"/>
                </a:solidFill>
                <a:latin typeface="Calibri"/>
                <a:cs typeface="Calibri"/>
              </a:rPr>
              <a:t>the</a:t>
            </a:r>
            <a:r>
              <a:rPr sz="1432" b="1" spc="78" dirty="0">
                <a:solidFill>
                  <a:srgbClr val="E6332A"/>
                </a:solidFill>
                <a:latin typeface="Calibri"/>
                <a:cs typeface="Calibri"/>
              </a:rPr>
              <a:t> </a:t>
            </a:r>
            <a:r>
              <a:rPr sz="1432" b="1" spc="181" dirty="0">
                <a:solidFill>
                  <a:srgbClr val="E6332A"/>
                </a:solidFill>
                <a:latin typeface="Calibri"/>
                <a:cs typeface="Calibri"/>
              </a:rPr>
              <a:t>time</a:t>
            </a:r>
            <a:r>
              <a:rPr sz="1432" b="1" spc="82" dirty="0">
                <a:solidFill>
                  <a:srgbClr val="E6332A"/>
                </a:solidFill>
                <a:latin typeface="Calibri"/>
                <a:cs typeface="Calibri"/>
              </a:rPr>
              <a:t> </a:t>
            </a:r>
            <a:r>
              <a:rPr sz="1432" b="1" spc="133" dirty="0">
                <a:solidFill>
                  <a:srgbClr val="E6332A"/>
                </a:solidFill>
                <a:latin typeface="Calibri"/>
                <a:cs typeface="Calibri"/>
              </a:rPr>
              <a:t>of</a:t>
            </a:r>
            <a:r>
              <a:rPr sz="1432" b="1" spc="78" dirty="0">
                <a:solidFill>
                  <a:srgbClr val="E6332A"/>
                </a:solidFill>
                <a:latin typeface="Calibri"/>
                <a:cs typeface="Calibri"/>
              </a:rPr>
              <a:t> </a:t>
            </a:r>
            <a:r>
              <a:rPr sz="1432" b="1" spc="160" dirty="0">
                <a:solidFill>
                  <a:srgbClr val="E6332A"/>
                </a:solidFill>
                <a:latin typeface="Calibri"/>
                <a:cs typeface="Calibri"/>
              </a:rPr>
              <a:t>your</a:t>
            </a:r>
            <a:r>
              <a:rPr sz="1432" b="1" spc="82" dirty="0">
                <a:solidFill>
                  <a:srgbClr val="E6332A"/>
                </a:solidFill>
                <a:latin typeface="Calibri"/>
                <a:cs typeface="Calibri"/>
              </a:rPr>
              <a:t> </a:t>
            </a:r>
            <a:r>
              <a:rPr sz="1432" b="1" spc="164" dirty="0">
                <a:solidFill>
                  <a:srgbClr val="E6332A"/>
                </a:solidFill>
                <a:latin typeface="Calibri"/>
                <a:cs typeface="Calibri"/>
              </a:rPr>
              <a:t>forced</a:t>
            </a:r>
            <a:r>
              <a:rPr sz="1432" b="1" spc="82" dirty="0">
                <a:solidFill>
                  <a:srgbClr val="E6332A"/>
                </a:solidFill>
                <a:latin typeface="Calibri"/>
                <a:cs typeface="Calibri"/>
              </a:rPr>
              <a:t> </a:t>
            </a:r>
            <a:r>
              <a:rPr sz="1432" b="1" spc="181" dirty="0">
                <a:solidFill>
                  <a:srgbClr val="E6332A"/>
                </a:solidFill>
                <a:latin typeface="Calibri"/>
                <a:cs typeface="Calibri"/>
              </a:rPr>
              <a:t>refugee</a:t>
            </a:r>
            <a:r>
              <a:rPr sz="1432" b="1" spc="78" dirty="0">
                <a:solidFill>
                  <a:srgbClr val="E6332A"/>
                </a:solidFill>
                <a:latin typeface="Calibri"/>
                <a:cs typeface="Calibri"/>
              </a:rPr>
              <a:t> </a:t>
            </a:r>
            <a:r>
              <a:rPr sz="1432" b="1" spc="170" dirty="0">
                <a:solidFill>
                  <a:srgbClr val="E6332A"/>
                </a:solidFill>
                <a:latin typeface="Calibri"/>
                <a:cs typeface="Calibri"/>
              </a:rPr>
              <a:t>status</a:t>
            </a:r>
            <a:r>
              <a:rPr sz="1432" b="1" spc="82" dirty="0">
                <a:solidFill>
                  <a:srgbClr val="E6332A"/>
                </a:solidFill>
                <a:latin typeface="Calibri"/>
                <a:cs typeface="Calibri"/>
              </a:rPr>
              <a:t> </a:t>
            </a:r>
            <a:r>
              <a:rPr sz="1432" b="1" spc="123" dirty="0">
                <a:solidFill>
                  <a:srgbClr val="E6332A"/>
                </a:solidFill>
                <a:latin typeface="Calibri"/>
                <a:cs typeface="Calibri"/>
              </a:rPr>
              <a:t>(%)?</a:t>
            </a:r>
            <a:endParaRPr sz="1432">
              <a:latin typeface="Calibri"/>
              <a:cs typeface="Calibri"/>
            </a:endParaRPr>
          </a:p>
        </p:txBody>
      </p:sp>
      <p:grpSp>
        <p:nvGrpSpPr>
          <p:cNvPr id="6" name="object 6"/>
          <p:cNvGrpSpPr/>
          <p:nvPr/>
        </p:nvGrpSpPr>
        <p:grpSpPr>
          <a:xfrm>
            <a:off x="10398938" y="6163987"/>
            <a:ext cx="996661" cy="694026"/>
            <a:chOff x="14083376" y="9040514"/>
            <a:chExt cx="1461770" cy="1017905"/>
          </a:xfrm>
        </p:grpSpPr>
        <p:sp>
          <p:nvSpPr>
            <p:cNvPr id="7" name="object 7"/>
            <p:cNvSpPr/>
            <p:nvPr/>
          </p:nvSpPr>
          <p:spPr>
            <a:xfrm>
              <a:off x="14083376" y="9040514"/>
              <a:ext cx="1461770" cy="1017905"/>
            </a:xfrm>
            <a:custGeom>
              <a:avLst/>
              <a:gdLst/>
              <a:ahLst/>
              <a:cxnLst/>
              <a:rect l="l" t="t" r="r" b="b"/>
              <a:pathLst>
                <a:path w="1461769" h="1017904">
                  <a:moveTo>
                    <a:pt x="1344485" y="0"/>
                  </a:moveTo>
                  <a:lnTo>
                    <a:pt x="0" y="55041"/>
                  </a:lnTo>
                  <a:lnTo>
                    <a:pt x="57667" y="1017885"/>
                  </a:lnTo>
                  <a:lnTo>
                    <a:pt x="1461423" y="1017885"/>
                  </a:lnTo>
                  <a:lnTo>
                    <a:pt x="1461423" y="729275"/>
                  </a:lnTo>
                  <a:lnTo>
                    <a:pt x="1344485" y="0"/>
                  </a:lnTo>
                  <a:close/>
                </a:path>
              </a:pathLst>
            </a:custGeom>
            <a:solidFill>
              <a:srgbClr val="E57FAD"/>
            </a:solidFill>
          </p:spPr>
          <p:txBody>
            <a:bodyPr wrap="square" lIns="0" tIns="0" rIns="0" bIns="0" rtlCol="0"/>
            <a:lstStyle/>
            <a:p>
              <a:endParaRPr sz="1227"/>
            </a:p>
          </p:txBody>
        </p:sp>
        <p:sp>
          <p:nvSpPr>
            <p:cNvPr id="8" name="object 8"/>
            <p:cNvSpPr/>
            <p:nvPr/>
          </p:nvSpPr>
          <p:spPr>
            <a:xfrm>
              <a:off x="15521870" y="9227987"/>
              <a:ext cx="23495" cy="830580"/>
            </a:xfrm>
            <a:custGeom>
              <a:avLst/>
              <a:gdLst/>
              <a:ahLst/>
              <a:cxnLst/>
              <a:rect l="l" t="t" r="r" b="b"/>
              <a:pathLst>
                <a:path w="23494" h="830579">
                  <a:moveTo>
                    <a:pt x="0" y="0"/>
                  </a:moveTo>
                  <a:lnTo>
                    <a:pt x="0" y="830412"/>
                  </a:lnTo>
                  <a:lnTo>
                    <a:pt x="22928" y="830412"/>
                  </a:lnTo>
                  <a:lnTo>
                    <a:pt x="22928" y="0"/>
                  </a:lnTo>
                  <a:lnTo>
                    <a:pt x="0" y="0"/>
                  </a:lnTo>
                  <a:close/>
                </a:path>
              </a:pathLst>
            </a:custGeom>
            <a:solidFill>
              <a:srgbClr val="D1D99E"/>
            </a:solidFill>
          </p:spPr>
          <p:txBody>
            <a:bodyPr wrap="square" lIns="0" tIns="0" rIns="0" bIns="0" rtlCol="0"/>
            <a:lstStyle/>
            <a:p>
              <a:endParaRPr sz="1227"/>
            </a:p>
          </p:txBody>
        </p:sp>
      </p:grpSp>
      <p:sp>
        <p:nvSpPr>
          <p:cNvPr id="9" name="object 9"/>
          <p:cNvSpPr/>
          <p:nvPr/>
        </p:nvSpPr>
        <p:spPr>
          <a:xfrm>
            <a:off x="8762046" y="6184290"/>
            <a:ext cx="1526165" cy="674110"/>
          </a:xfrm>
          <a:custGeom>
            <a:avLst/>
            <a:gdLst/>
            <a:ahLst/>
            <a:cxnLst/>
            <a:rect l="l" t="t" r="r" b="b"/>
            <a:pathLst>
              <a:path w="2238375" h="988695">
                <a:moveTo>
                  <a:pt x="2238260" y="0"/>
                </a:moveTo>
                <a:lnTo>
                  <a:pt x="0" y="0"/>
                </a:lnTo>
                <a:lnTo>
                  <a:pt x="133032" y="988107"/>
                </a:lnTo>
                <a:lnTo>
                  <a:pt x="1965133" y="988107"/>
                </a:lnTo>
                <a:lnTo>
                  <a:pt x="2238260" y="0"/>
                </a:lnTo>
                <a:close/>
              </a:path>
            </a:pathLst>
          </a:custGeom>
          <a:solidFill>
            <a:srgbClr val="A3D6ED"/>
          </a:solidFill>
        </p:spPr>
        <p:txBody>
          <a:bodyPr wrap="square" lIns="0" tIns="0" rIns="0" bIns="0" rtlCol="0"/>
          <a:lstStyle/>
          <a:p>
            <a:endParaRPr sz="1227"/>
          </a:p>
        </p:txBody>
      </p:sp>
      <p:sp>
        <p:nvSpPr>
          <p:cNvPr id="10" name="object 10"/>
          <p:cNvSpPr/>
          <p:nvPr/>
        </p:nvSpPr>
        <p:spPr>
          <a:xfrm>
            <a:off x="7987773" y="6262778"/>
            <a:ext cx="723034" cy="595313"/>
          </a:xfrm>
          <a:custGeom>
            <a:avLst/>
            <a:gdLst/>
            <a:ahLst/>
            <a:cxnLst/>
            <a:rect l="l" t="t" r="r" b="b"/>
            <a:pathLst>
              <a:path w="1060450" h="873125">
                <a:moveTo>
                  <a:pt x="925404" y="0"/>
                </a:moveTo>
                <a:lnTo>
                  <a:pt x="83674" y="0"/>
                </a:lnTo>
                <a:lnTo>
                  <a:pt x="0" y="872991"/>
                </a:lnTo>
                <a:lnTo>
                  <a:pt x="1059866" y="872991"/>
                </a:lnTo>
                <a:lnTo>
                  <a:pt x="925404" y="0"/>
                </a:lnTo>
                <a:close/>
              </a:path>
            </a:pathLst>
          </a:custGeom>
          <a:solidFill>
            <a:srgbClr val="FCD1B0"/>
          </a:solidFill>
        </p:spPr>
        <p:txBody>
          <a:bodyPr wrap="square" lIns="0" tIns="0" rIns="0" bIns="0" rtlCol="0"/>
          <a:lstStyle/>
          <a:p>
            <a:endParaRPr sz="1227"/>
          </a:p>
        </p:txBody>
      </p:sp>
      <p:grpSp>
        <p:nvGrpSpPr>
          <p:cNvPr id="11" name="object 11"/>
          <p:cNvGrpSpPr/>
          <p:nvPr/>
        </p:nvGrpSpPr>
        <p:grpSpPr>
          <a:xfrm>
            <a:off x="5429074" y="6184290"/>
            <a:ext cx="2470006" cy="674110"/>
            <a:chOff x="6794241" y="9070292"/>
            <a:chExt cx="3622675" cy="988694"/>
          </a:xfrm>
        </p:grpSpPr>
        <p:sp>
          <p:nvSpPr>
            <p:cNvPr id="12" name="object 12"/>
            <p:cNvSpPr/>
            <p:nvPr/>
          </p:nvSpPr>
          <p:spPr>
            <a:xfrm>
              <a:off x="8290669" y="9185408"/>
              <a:ext cx="2125980" cy="873125"/>
            </a:xfrm>
            <a:custGeom>
              <a:avLst/>
              <a:gdLst/>
              <a:ahLst/>
              <a:cxnLst/>
              <a:rect l="l" t="t" r="r" b="b"/>
              <a:pathLst>
                <a:path w="2125979" h="873125">
                  <a:moveTo>
                    <a:pt x="2125903" y="0"/>
                  </a:moveTo>
                  <a:lnTo>
                    <a:pt x="0" y="0"/>
                  </a:lnTo>
                  <a:lnTo>
                    <a:pt x="525275" y="872991"/>
                  </a:lnTo>
                  <a:lnTo>
                    <a:pt x="2055612" y="872991"/>
                  </a:lnTo>
                  <a:lnTo>
                    <a:pt x="2125903" y="0"/>
                  </a:lnTo>
                  <a:close/>
                </a:path>
              </a:pathLst>
            </a:custGeom>
            <a:solidFill>
              <a:srgbClr val="FFDE73"/>
            </a:solidFill>
          </p:spPr>
          <p:txBody>
            <a:bodyPr wrap="square" lIns="0" tIns="0" rIns="0" bIns="0" rtlCol="0"/>
            <a:lstStyle/>
            <a:p>
              <a:endParaRPr sz="1227"/>
            </a:p>
          </p:txBody>
        </p:sp>
        <p:sp>
          <p:nvSpPr>
            <p:cNvPr id="13" name="object 13"/>
            <p:cNvSpPr/>
            <p:nvPr/>
          </p:nvSpPr>
          <p:spPr>
            <a:xfrm>
              <a:off x="6794241" y="9070292"/>
              <a:ext cx="1809114" cy="988694"/>
            </a:xfrm>
            <a:custGeom>
              <a:avLst/>
              <a:gdLst/>
              <a:ahLst/>
              <a:cxnLst/>
              <a:rect l="l" t="t" r="r" b="b"/>
              <a:pathLst>
                <a:path w="1809115" h="988695">
                  <a:moveTo>
                    <a:pt x="1192377" y="0"/>
                  </a:moveTo>
                  <a:lnTo>
                    <a:pt x="0" y="0"/>
                  </a:lnTo>
                  <a:lnTo>
                    <a:pt x="103204" y="988107"/>
                  </a:lnTo>
                  <a:lnTo>
                    <a:pt x="1808831" y="988107"/>
                  </a:lnTo>
                  <a:lnTo>
                    <a:pt x="1192377" y="0"/>
                  </a:lnTo>
                  <a:close/>
                </a:path>
              </a:pathLst>
            </a:custGeom>
            <a:solidFill>
              <a:srgbClr val="87C7BA"/>
            </a:solidFill>
          </p:spPr>
          <p:txBody>
            <a:bodyPr wrap="square" lIns="0" tIns="0" rIns="0" bIns="0" rtlCol="0"/>
            <a:lstStyle/>
            <a:p>
              <a:endParaRPr sz="1227"/>
            </a:p>
          </p:txBody>
        </p:sp>
      </p:grpSp>
      <p:grpSp>
        <p:nvGrpSpPr>
          <p:cNvPr id="14" name="object 14"/>
          <p:cNvGrpSpPr/>
          <p:nvPr/>
        </p:nvGrpSpPr>
        <p:grpSpPr>
          <a:xfrm>
            <a:off x="2758667" y="5948734"/>
            <a:ext cx="2587336" cy="909638"/>
            <a:chOff x="2877644" y="8724810"/>
            <a:chExt cx="3794760" cy="1334135"/>
          </a:xfrm>
        </p:grpSpPr>
        <p:sp>
          <p:nvSpPr>
            <p:cNvPr id="15" name="object 15"/>
            <p:cNvSpPr/>
            <p:nvPr/>
          </p:nvSpPr>
          <p:spPr>
            <a:xfrm>
              <a:off x="4181220" y="8724810"/>
              <a:ext cx="2491105" cy="1334135"/>
            </a:xfrm>
            <a:custGeom>
              <a:avLst/>
              <a:gdLst/>
              <a:ahLst/>
              <a:cxnLst/>
              <a:rect l="l" t="t" r="r" b="b"/>
              <a:pathLst>
                <a:path w="2491104" h="1334134">
                  <a:moveTo>
                    <a:pt x="2370793" y="0"/>
                  </a:moveTo>
                  <a:lnTo>
                    <a:pt x="363697" y="0"/>
                  </a:lnTo>
                  <a:lnTo>
                    <a:pt x="0" y="1333588"/>
                  </a:lnTo>
                  <a:lnTo>
                    <a:pt x="2491046" y="1333588"/>
                  </a:lnTo>
                  <a:lnTo>
                    <a:pt x="2370793" y="0"/>
                  </a:lnTo>
                  <a:close/>
                </a:path>
              </a:pathLst>
            </a:custGeom>
            <a:solidFill>
              <a:srgbClr val="8FCFE8"/>
            </a:solidFill>
          </p:spPr>
          <p:txBody>
            <a:bodyPr wrap="square" lIns="0" tIns="0" rIns="0" bIns="0" rtlCol="0"/>
            <a:lstStyle/>
            <a:p>
              <a:endParaRPr sz="1227"/>
            </a:p>
          </p:txBody>
        </p:sp>
        <p:sp>
          <p:nvSpPr>
            <p:cNvPr id="16" name="object 16"/>
            <p:cNvSpPr/>
            <p:nvPr/>
          </p:nvSpPr>
          <p:spPr>
            <a:xfrm>
              <a:off x="2877644" y="9069690"/>
              <a:ext cx="1334770" cy="989330"/>
            </a:xfrm>
            <a:custGeom>
              <a:avLst/>
              <a:gdLst/>
              <a:ahLst/>
              <a:cxnLst/>
              <a:rect l="l" t="t" r="r" b="b"/>
              <a:pathLst>
                <a:path w="1334770" h="989329">
                  <a:moveTo>
                    <a:pt x="1334363" y="0"/>
                  </a:moveTo>
                  <a:lnTo>
                    <a:pt x="0" y="0"/>
                  </a:lnTo>
                  <a:lnTo>
                    <a:pt x="95576" y="988708"/>
                  </a:lnTo>
                  <a:lnTo>
                    <a:pt x="1090764" y="988708"/>
                  </a:lnTo>
                  <a:lnTo>
                    <a:pt x="1334363" y="0"/>
                  </a:lnTo>
                  <a:close/>
                </a:path>
              </a:pathLst>
            </a:custGeom>
            <a:solidFill>
              <a:srgbClr val="87C7BA"/>
            </a:solidFill>
          </p:spPr>
          <p:txBody>
            <a:bodyPr wrap="square" lIns="0" tIns="0" rIns="0" bIns="0" rtlCol="0"/>
            <a:lstStyle/>
            <a:p>
              <a:endParaRPr sz="1227"/>
            </a:p>
          </p:txBody>
        </p:sp>
      </p:grpSp>
      <p:grpSp>
        <p:nvGrpSpPr>
          <p:cNvPr id="17" name="object 17"/>
          <p:cNvGrpSpPr/>
          <p:nvPr/>
        </p:nvGrpSpPr>
        <p:grpSpPr>
          <a:xfrm>
            <a:off x="798321" y="6144605"/>
            <a:ext cx="1885084" cy="713509"/>
            <a:chOff x="2471" y="9012087"/>
            <a:chExt cx="2764790" cy="1046480"/>
          </a:xfrm>
        </p:grpSpPr>
        <p:sp>
          <p:nvSpPr>
            <p:cNvPr id="18" name="object 18"/>
            <p:cNvSpPr/>
            <p:nvPr/>
          </p:nvSpPr>
          <p:spPr>
            <a:xfrm>
              <a:off x="435714" y="9691951"/>
              <a:ext cx="2331720" cy="367030"/>
            </a:xfrm>
            <a:custGeom>
              <a:avLst/>
              <a:gdLst/>
              <a:ahLst/>
              <a:cxnLst/>
              <a:rect l="l" t="t" r="r" b="b"/>
              <a:pathLst>
                <a:path w="2331720" h="367029">
                  <a:moveTo>
                    <a:pt x="2304572" y="0"/>
                  </a:moveTo>
                  <a:lnTo>
                    <a:pt x="18572" y="65735"/>
                  </a:lnTo>
                  <a:lnTo>
                    <a:pt x="0" y="366448"/>
                  </a:lnTo>
                  <a:lnTo>
                    <a:pt x="2331252" y="366448"/>
                  </a:lnTo>
                  <a:lnTo>
                    <a:pt x="2304572" y="0"/>
                  </a:lnTo>
                  <a:close/>
                </a:path>
              </a:pathLst>
            </a:custGeom>
            <a:solidFill>
              <a:srgbClr val="59B0E3"/>
            </a:solidFill>
          </p:spPr>
          <p:txBody>
            <a:bodyPr wrap="square" lIns="0" tIns="0" rIns="0" bIns="0" rtlCol="0"/>
            <a:lstStyle/>
            <a:p>
              <a:endParaRPr sz="1227"/>
            </a:p>
          </p:txBody>
        </p:sp>
        <p:sp>
          <p:nvSpPr>
            <p:cNvPr id="19" name="object 19"/>
            <p:cNvSpPr/>
            <p:nvPr/>
          </p:nvSpPr>
          <p:spPr>
            <a:xfrm>
              <a:off x="2471" y="9012087"/>
              <a:ext cx="1033780" cy="1046480"/>
            </a:xfrm>
            <a:custGeom>
              <a:avLst/>
              <a:gdLst/>
              <a:ahLst/>
              <a:cxnLst/>
              <a:rect l="l" t="t" r="r" b="b"/>
              <a:pathLst>
                <a:path w="1033780" h="1046479">
                  <a:moveTo>
                    <a:pt x="885863" y="0"/>
                  </a:moveTo>
                  <a:lnTo>
                    <a:pt x="0" y="0"/>
                  </a:lnTo>
                  <a:lnTo>
                    <a:pt x="0" y="1046312"/>
                  </a:lnTo>
                  <a:lnTo>
                    <a:pt x="189000" y="1046312"/>
                  </a:lnTo>
                  <a:lnTo>
                    <a:pt x="216471" y="613371"/>
                  </a:lnTo>
                  <a:lnTo>
                    <a:pt x="1033513" y="592721"/>
                  </a:lnTo>
                  <a:lnTo>
                    <a:pt x="885863" y="0"/>
                  </a:lnTo>
                  <a:close/>
                </a:path>
              </a:pathLst>
            </a:custGeom>
            <a:solidFill>
              <a:srgbClr val="D1D99E"/>
            </a:solidFill>
          </p:spPr>
          <p:txBody>
            <a:bodyPr wrap="square" lIns="0" tIns="0" rIns="0" bIns="0" rtlCol="0"/>
            <a:lstStyle/>
            <a:p>
              <a:endParaRPr sz="1227"/>
            </a:p>
          </p:txBody>
        </p:sp>
        <p:sp>
          <p:nvSpPr>
            <p:cNvPr id="20" name="object 20"/>
            <p:cNvSpPr/>
            <p:nvPr/>
          </p:nvSpPr>
          <p:spPr>
            <a:xfrm>
              <a:off x="1083971" y="9012131"/>
              <a:ext cx="1654810" cy="594360"/>
            </a:xfrm>
            <a:custGeom>
              <a:avLst/>
              <a:gdLst/>
              <a:ahLst/>
              <a:cxnLst/>
              <a:rect l="l" t="t" r="r" b="b"/>
              <a:pathLst>
                <a:path w="1654810" h="594359">
                  <a:moveTo>
                    <a:pt x="1604695" y="0"/>
                  </a:moveTo>
                  <a:lnTo>
                    <a:pt x="0" y="0"/>
                  </a:lnTo>
                  <a:lnTo>
                    <a:pt x="135394" y="594105"/>
                  </a:lnTo>
                  <a:lnTo>
                    <a:pt x="1654683" y="544677"/>
                  </a:lnTo>
                  <a:lnTo>
                    <a:pt x="1604695" y="0"/>
                  </a:lnTo>
                  <a:close/>
                </a:path>
              </a:pathLst>
            </a:custGeom>
            <a:solidFill>
              <a:srgbClr val="E57FAD"/>
            </a:solidFill>
          </p:spPr>
          <p:txBody>
            <a:bodyPr wrap="square" lIns="0" tIns="0" rIns="0" bIns="0" rtlCol="0"/>
            <a:lstStyle/>
            <a:p>
              <a:endParaRPr sz="1227"/>
            </a:p>
          </p:txBody>
        </p:sp>
      </p:grpSp>
      <p:sp>
        <p:nvSpPr>
          <p:cNvPr id="21" name="object 21"/>
          <p:cNvSpPr txBox="1"/>
          <p:nvPr/>
        </p:nvSpPr>
        <p:spPr>
          <a:xfrm>
            <a:off x="5671704" y="5570842"/>
            <a:ext cx="3803939" cy="302670"/>
          </a:xfrm>
          <a:prstGeom prst="rect">
            <a:avLst/>
          </a:prstGeom>
        </p:spPr>
        <p:txBody>
          <a:bodyPr vert="horz" wrap="square" lIns="0" tIns="8659" rIns="0" bIns="0" rtlCol="0">
            <a:spAutoFit/>
          </a:bodyPr>
          <a:lstStyle/>
          <a:p>
            <a:pPr marL="8659" marR="3464">
              <a:spcBef>
                <a:spcPts val="68"/>
              </a:spcBef>
            </a:pPr>
            <a:r>
              <a:rPr sz="955" spc="51" dirty="0">
                <a:solidFill>
                  <a:srgbClr val="0082BF"/>
                </a:solidFill>
                <a:latin typeface="Century Gothic"/>
                <a:cs typeface="Century Gothic"/>
              </a:rPr>
              <a:t>The</a:t>
            </a:r>
            <a:r>
              <a:rPr sz="955" spc="-17" dirty="0">
                <a:solidFill>
                  <a:srgbClr val="0082BF"/>
                </a:solidFill>
                <a:latin typeface="Century Gothic"/>
                <a:cs typeface="Century Gothic"/>
              </a:rPr>
              <a:t> </a:t>
            </a:r>
            <a:r>
              <a:rPr sz="955" spc="-61" dirty="0">
                <a:solidFill>
                  <a:srgbClr val="0082BF"/>
                </a:solidFill>
                <a:latin typeface="Century Gothic"/>
                <a:cs typeface="Century Gothic"/>
              </a:rPr>
              <a:t>11th</a:t>
            </a:r>
            <a:r>
              <a:rPr sz="955" spc="-14" dirty="0">
                <a:solidFill>
                  <a:srgbClr val="0082BF"/>
                </a:solidFill>
                <a:latin typeface="Century Gothic"/>
                <a:cs typeface="Century Gothic"/>
              </a:rPr>
              <a:t> </a:t>
            </a:r>
            <a:r>
              <a:rPr sz="955" spc="-34" dirty="0">
                <a:solidFill>
                  <a:srgbClr val="0082BF"/>
                </a:solidFill>
                <a:latin typeface="Century Gothic"/>
                <a:cs typeface="Century Gothic"/>
              </a:rPr>
              <a:t>place</a:t>
            </a:r>
            <a:r>
              <a:rPr sz="955" spc="-17" dirty="0">
                <a:solidFill>
                  <a:srgbClr val="0082BF"/>
                </a:solidFill>
                <a:latin typeface="Century Gothic"/>
                <a:cs typeface="Century Gothic"/>
              </a:rPr>
              <a:t> </a:t>
            </a:r>
            <a:r>
              <a:rPr sz="955" spc="10" dirty="0">
                <a:solidFill>
                  <a:srgbClr val="0082BF"/>
                </a:solidFill>
                <a:latin typeface="Century Gothic"/>
                <a:cs typeface="Century Gothic"/>
              </a:rPr>
              <a:t>was</a:t>
            </a:r>
            <a:r>
              <a:rPr sz="955" spc="-14" dirty="0">
                <a:solidFill>
                  <a:srgbClr val="0082BF"/>
                </a:solidFill>
                <a:latin typeface="Century Gothic"/>
                <a:cs typeface="Century Gothic"/>
              </a:rPr>
              <a:t> </a:t>
            </a:r>
            <a:r>
              <a:rPr sz="955" spc="14" dirty="0">
                <a:solidFill>
                  <a:srgbClr val="0082BF"/>
                </a:solidFill>
                <a:latin typeface="Century Gothic"/>
                <a:cs typeface="Century Gothic"/>
              </a:rPr>
              <a:t>taken</a:t>
            </a:r>
            <a:r>
              <a:rPr sz="955" spc="-14" dirty="0">
                <a:solidFill>
                  <a:srgbClr val="0082BF"/>
                </a:solidFill>
                <a:latin typeface="Century Gothic"/>
                <a:cs typeface="Century Gothic"/>
              </a:rPr>
              <a:t> </a:t>
            </a:r>
            <a:r>
              <a:rPr sz="955" spc="-10" dirty="0">
                <a:solidFill>
                  <a:srgbClr val="0082BF"/>
                </a:solidFill>
                <a:latin typeface="Century Gothic"/>
                <a:cs typeface="Century Gothic"/>
              </a:rPr>
              <a:t>by</a:t>
            </a:r>
            <a:r>
              <a:rPr sz="955" spc="-17" dirty="0">
                <a:solidFill>
                  <a:srgbClr val="0082BF"/>
                </a:solidFill>
                <a:latin typeface="Century Gothic"/>
                <a:cs typeface="Century Gothic"/>
              </a:rPr>
              <a:t> </a:t>
            </a:r>
            <a:r>
              <a:rPr sz="955" spc="3" dirty="0">
                <a:solidFill>
                  <a:srgbClr val="0082BF"/>
                </a:solidFill>
                <a:latin typeface="Century Gothic"/>
                <a:cs typeface="Century Gothic"/>
              </a:rPr>
              <a:t>“Municipal</a:t>
            </a:r>
            <a:r>
              <a:rPr sz="955" spc="-14" dirty="0">
                <a:solidFill>
                  <a:srgbClr val="0082BF"/>
                </a:solidFill>
                <a:latin typeface="Century Gothic"/>
                <a:cs typeface="Century Gothic"/>
              </a:rPr>
              <a:t> </a:t>
            </a:r>
            <a:r>
              <a:rPr sz="955" spc="24" dirty="0">
                <a:solidFill>
                  <a:srgbClr val="0082BF"/>
                </a:solidFill>
                <a:latin typeface="Century Gothic"/>
                <a:cs typeface="Century Gothic"/>
              </a:rPr>
              <a:t>support”</a:t>
            </a:r>
            <a:r>
              <a:rPr sz="955" spc="-14" dirty="0">
                <a:solidFill>
                  <a:srgbClr val="0082BF"/>
                </a:solidFill>
                <a:latin typeface="Century Gothic"/>
                <a:cs typeface="Century Gothic"/>
              </a:rPr>
              <a:t> </a:t>
            </a:r>
            <a:r>
              <a:rPr sz="955" spc="-44" dirty="0">
                <a:solidFill>
                  <a:srgbClr val="0082BF"/>
                </a:solidFill>
                <a:latin typeface="Century Gothic"/>
                <a:cs typeface="Century Gothic"/>
              </a:rPr>
              <a:t>(19.2</a:t>
            </a:r>
            <a:r>
              <a:rPr sz="955" spc="-17" dirty="0">
                <a:solidFill>
                  <a:srgbClr val="0082BF"/>
                </a:solidFill>
                <a:latin typeface="Century Gothic"/>
                <a:cs typeface="Century Gothic"/>
              </a:rPr>
              <a:t> </a:t>
            </a:r>
            <a:r>
              <a:rPr sz="955" spc="48" dirty="0">
                <a:solidFill>
                  <a:srgbClr val="0082BF"/>
                </a:solidFill>
                <a:latin typeface="Century Gothic"/>
                <a:cs typeface="Century Gothic"/>
              </a:rPr>
              <a:t>-</a:t>
            </a:r>
            <a:r>
              <a:rPr sz="955" spc="-14" dirty="0">
                <a:solidFill>
                  <a:srgbClr val="0082BF"/>
                </a:solidFill>
                <a:latin typeface="Century Gothic"/>
                <a:cs typeface="Century Gothic"/>
              </a:rPr>
              <a:t> </a:t>
            </a:r>
            <a:r>
              <a:rPr sz="955" spc="20" dirty="0">
                <a:solidFill>
                  <a:srgbClr val="0082BF"/>
                </a:solidFill>
                <a:latin typeface="Century Gothic"/>
                <a:cs typeface="Century Gothic"/>
              </a:rPr>
              <a:t>72</a:t>
            </a:r>
            <a:r>
              <a:rPr sz="955" spc="-14" dirty="0">
                <a:solidFill>
                  <a:srgbClr val="0082BF"/>
                </a:solidFill>
                <a:latin typeface="Century Gothic"/>
                <a:cs typeface="Century Gothic"/>
              </a:rPr>
              <a:t> </a:t>
            </a:r>
            <a:r>
              <a:rPr sz="955" spc="48" dirty="0">
                <a:solidFill>
                  <a:srgbClr val="0082BF"/>
                </a:solidFill>
                <a:latin typeface="Century Gothic"/>
                <a:cs typeface="Century Gothic"/>
              </a:rPr>
              <a:t>-</a:t>
            </a:r>
            <a:r>
              <a:rPr sz="955" spc="-17" dirty="0">
                <a:solidFill>
                  <a:srgbClr val="0082BF"/>
                </a:solidFill>
                <a:latin typeface="Century Gothic"/>
                <a:cs typeface="Century Gothic"/>
              </a:rPr>
              <a:t> </a:t>
            </a:r>
            <a:r>
              <a:rPr sz="955" dirty="0">
                <a:solidFill>
                  <a:srgbClr val="0082BF"/>
                </a:solidFill>
                <a:latin typeface="Century Gothic"/>
                <a:cs typeface="Century Gothic"/>
              </a:rPr>
              <a:t>8.8). </a:t>
            </a:r>
            <a:r>
              <a:rPr sz="955" spc="-252" dirty="0">
                <a:solidFill>
                  <a:srgbClr val="0082BF"/>
                </a:solidFill>
                <a:latin typeface="Century Gothic"/>
                <a:cs typeface="Century Gothic"/>
              </a:rPr>
              <a:t> </a:t>
            </a:r>
            <a:r>
              <a:rPr sz="955" spc="51" dirty="0">
                <a:solidFill>
                  <a:srgbClr val="0082BF"/>
                </a:solidFill>
                <a:latin typeface="Century Gothic"/>
                <a:cs typeface="Century Gothic"/>
              </a:rPr>
              <a:t>The</a:t>
            </a:r>
            <a:r>
              <a:rPr sz="955" spc="-17" dirty="0">
                <a:solidFill>
                  <a:srgbClr val="0082BF"/>
                </a:solidFill>
                <a:latin typeface="Century Gothic"/>
                <a:cs typeface="Century Gothic"/>
              </a:rPr>
              <a:t> </a:t>
            </a:r>
            <a:r>
              <a:rPr sz="955" spc="-14" dirty="0">
                <a:solidFill>
                  <a:srgbClr val="0082BF"/>
                </a:solidFill>
                <a:latin typeface="Century Gothic"/>
                <a:cs typeface="Century Gothic"/>
              </a:rPr>
              <a:t>12th</a:t>
            </a:r>
            <a:r>
              <a:rPr sz="955" spc="-17" dirty="0">
                <a:solidFill>
                  <a:srgbClr val="0082BF"/>
                </a:solidFill>
                <a:latin typeface="Century Gothic"/>
                <a:cs typeface="Century Gothic"/>
              </a:rPr>
              <a:t> </a:t>
            </a:r>
            <a:r>
              <a:rPr sz="955" spc="-34" dirty="0">
                <a:solidFill>
                  <a:srgbClr val="0082BF"/>
                </a:solidFill>
                <a:latin typeface="Century Gothic"/>
                <a:cs typeface="Century Gothic"/>
              </a:rPr>
              <a:t>place</a:t>
            </a:r>
            <a:r>
              <a:rPr sz="955" spc="-17" dirty="0">
                <a:solidFill>
                  <a:srgbClr val="0082BF"/>
                </a:solidFill>
                <a:latin typeface="Century Gothic"/>
                <a:cs typeface="Century Gothic"/>
              </a:rPr>
              <a:t> </a:t>
            </a:r>
            <a:r>
              <a:rPr sz="955" spc="10" dirty="0">
                <a:solidFill>
                  <a:srgbClr val="0082BF"/>
                </a:solidFill>
                <a:latin typeface="Century Gothic"/>
                <a:cs typeface="Century Gothic"/>
              </a:rPr>
              <a:t>was</a:t>
            </a:r>
            <a:r>
              <a:rPr sz="955" spc="-17" dirty="0">
                <a:solidFill>
                  <a:srgbClr val="0082BF"/>
                </a:solidFill>
                <a:latin typeface="Century Gothic"/>
                <a:cs typeface="Century Gothic"/>
              </a:rPr>
              <a:t> </a:t>
            </a:r>
            <a:r>
              <a:rPr sz="955" spc="14" dirty="0">
                <a:solidFill>
                  <a:srgbClr val="0082BF"/>
                </a:solidFill>
                <a:latin typeface="Century Gothic"/>
                <a:cs typeface="Century Gothic"/>
              </a:rPr>
              <a:t>taken</a:t>
            </a:r>
            <a:r>
              <a:rPr sz="955" spc="-17" dirty="0">
                <a:solidFill>
                  <a:srgbClr val="0082BF"/>
                </a:solidFill>
                <a:latin typeface="Century Gothic"/>
                <a:cs typeface="Century Gothic"/>
              </a:rPr>
              <a:t> </a:t>
            </a:r>
            <a:r>
              <a:rPr sz="955" spc="-10" dirty="0">
                <a:solidFill>
                  <a:srgbClr val="0082BF"/>
                </a:solidFill>
                <a:latin typeface="Century Gothic"/>
                <a:cs typeface="Century Gothic"/>
              </a:rPr>
              <a:t>by</a:t>
            </a:r>
            <a:r>
              <a:rPr sz="955" spc="-17" dirty="0">
                <a:solidFill>
                  <a:srgbClr val="0082BF"/>
                </a:solidFill>
                <a:latin typeface="Century Gothic"/>
                <a:cs typeface="Century Gothic"/>
              </a:rPr>
              <a:t> </a:t>
            </a:r>
            <a:r>
              <a:rPr sz="955" spc="-7" dirty="0">
                <a:solidFill>
                  <a:srgbClr val="0082BF"/>
                </a:solidFill>
                <a:latin typeface="Century Gothic"/>
                <a:cs typeface="Century Gothic"/>
              </a:rPr>
              <a:t>“State</a:t>
            </a:r>
            <a:r>
              <a:rPr sz="955" spc="-17" dirty="0">
                <a:solidFill>
                  <a:srgbClr val="0082BF"/>
                </a:solidFill>
                <a:latin typeface="Century Gothic"/>
                <a:cs typeface="Century Gothic"/>
              </a:rPr>
              <a:t> </a:t>
            </a:r>
            <a:r>
              <a:rPr sz="955" spc="24" dirty="0">
                <a:solidFill>
                  <a:srgbClr val="0082BF"/>
                </a:solidFill>
                <a:latin typeface="Century Gothic"/>
                <a:cs typeface="Century Gothic"/>
              </a:rPr>
              <a:t>support”</a:t>
            </a:r>
            <a:r>
              <a:rPr sz="955" spc="-17" dirty="0">
                <a:solidFill>
                  <a:srgbClr val="0082BF"/>
                </a:solidFill>
                <a:latin typeface="Century Gothic"/>
                <a:cs typeface="Century Gothic"/>
              </a:rPr>
              <a:t> </a:t>
            </a:r>
            <a:r>
              <a:rPr sz="955" spc="-14" dirty="0">
                <a:solidFill>
                  <a:srgbClr val="0082BF"/>
                </a:solidFill>
                <a:latin typeface="Century Gothic"/>
                <a:cs typeface="Century Gothic"/>
              </a:rPr>
              <a:t>(33.2</a:t>
            </a:r>
            <a:r>
              <a:rPr sz="955" spc="-17" dirty="0">
                <a:solidFill>
                  <a:srgbClr val="0082BF"/>
                </a:solidFill>
                <a:latin typeface="Century Gothic"/>
                <a:cs typeface="Century Gothic"/>
              </a:rPr>
              <a:t> </a:t>
            </a:r>
            <a:r>
              <a:rPr sz="955" spc="48" dirty="0">
                <a:solidFill>
                  <a:srgbClr val="0082BF"/>
                </a:solidFill>
                <a:latin typeface="Century Gothic"/>
                <a:cs typeface="Century Gothic"/>
              </a:rPr>
              <a:t>-</a:t>
            </a:r>
            <a:r>
              <a:rPr sz="955" spc="-17" dirty="0">
                <a:solidFill>
                  <a:srgbClr val="0082BF"/>
                </a:solidFill>
                <a:latin typeface="Century Gothic"/>
                <a:cs typeface="Century Gothic"/>
              </a:rPr>
              <a:t> </a:t>
            </a:r>
            <a:r>
              <a:rPr sz="955" spc="24" dirty="0">
                <a:solidFill>
                  <a:srgbClr val="0082BF"/>
                </a:solidFill>
                <a:latin typeface="Century Gothic"/>
                <a:cs typeface="Century Gothic"/>
              </a:rPr>
              <a:t>62.8</a:t>
            </a:r>
            <a:r>
              <a:rPr sz="955" spc="-17" dirty="0">
                <a:solidFill>
                  <a:srgbClr val="0082BF"/>
                </a:solidFill>
                <a:latin typeface="Century Gothic"/>
                <a:cs typeface="Century Gothic"/>
              </a:rPr>
              <a:t> </a:t>
            </a:r>
            <a:r>
              <a:rPr sz="955" spc="48" dirty="0">
                <a:solidFill>
                  <a:srgbClr val="0082BF"/>
                </a:solidFill>
                <a:latin typeface="Century Gothic"/>
                <a:cs typeface="Century Gothic"/>
              </a:rPr>
              <a:t>-</a:t>
            </a:r>
            <a:r>
              <a:rPr sz="955" spc="-17" dirty="0">
                <a:solidFill>
                  <a:srgbClr val="0082BF"/>
                </a:solidFill>
                <a:latin typeface="Century Gothic"/>
                <a:cs typeface="Century Gothic"/>
              </a:rPr>
              <a:t> </a:t>
            </a:r>
            <a:r>
              <a:rPr sz="955" dirty="0">
                <a:solidFill>
                  <a:srgbClr val="0082BF"/>
                </a:solidFill>
                <a:latin typeface="Century Gothic"/>
                <a:cs typeface="Century Gothic"/>
              </a:rPr>
              <a:t>4).</a:t>
            </a:r>
            <a:endParaRPr sz="955">
              <a:latin typeface="Century Gothic"/>
              <a:cs typeface="Century Gothic"/>
            </a:endParaRPr>
          </a:p>
        </p:txBody>
      </p:sp>
      <p:sp>
        <p:nvSpPr>
          <p:cNvPr id="22" name="object 22"/>
          <p:cNvSpPr txBox="1"/>
          <p:nvPr/>
        </p:nvSpPr>
        <p:spPr>
          <a:xfrm>
            <a:off x="1099739" y="5570841"/>
            <a:ext cx="3774065" cy="155707"/>
          </a:xfrm>
          <a:prstGeom prst="rect">
            <a:avLst/>
          </a:prstGeom>
        </p:spPr>
        <p:txBody>
          <a:bodyPr vert="horz" wrap="square" lIns="0" tIns="8659" rIns="0" bIns="0" rtlCol="0">
            <a:spAutoFit/>
          </a:bodyPr>
          <a:lstStyle/>
          <a:p>
            <a:pPr marL="8659">
              <a:spcBef>
                <a:spcPts val="68"/>
              </a:spcBef>
            </a:pPr>
            <a:r>
              <a:rPr sz="955" i="1" spc="-109" dirty="0">
                <a:solidFill>
                  <a:srgbClr val="0082BF"/>
                </a:solidFill>
                <a:latin typeface="Calibri"/>
                <a:cs typeface="Calibri"/>
              </a:rPr>
              <a:t>*</a:t>
            </a:r>
            <a:r>
              <a:rPr sz="955" i="1" spc="34" dirty="0">
                <a:solidFill>
                  <a:srgbClr val="0082BF"/>
                </a:solidFill>
                <a:latin typeface="Calibri"/>
                <a:cs typeface="Calibri"/>
              </a:rPr>
              <a:t> </a:t>
            </a:r>
            <a:r>
              <a:rPr sz="955" i="1" spc="72" dirty="0">
                <a:solidFill>
                  <a:srgbClr val="0082BF"/>
                </a:solidFill>
                <a:latin typeface="Calibri"/>
                <a:cs typeface="Calibri"/>
              </a:rPr>
              <a:t>-</a:t>
            </a:r>
            <a:r>
              <a:rPr sz="955" i="1" spc="34" dirty="0">
                <a:solidFill>
                  <a:srgbClr val="0082BF"/>
                </a:solidFill>
                <a:latin typeface="Calibri"/>
                <a:cs typeface="Calibri"/>
              </a:rPr>
              <a:t> </a:t>
            </a:r>
            <a:r>
              <a:rPr sz="955" i="1" spc="112" dirty="0">
                <a:solidFill>
                  <a:srgbClr val="0082BF"/>
                </a:solidFill>
                <a:latin typeface="Calibri"/>
                <a:cs typeface="Calibri"/>
              </a:rPr>
              <a:t>answers</a:t>
            </a:r>
            <a:r>
              <a:rPr sz="955" i="1" spc="37" dirty="0">
                <a:solidFill>
                  <a:srgbClr val="0082BF"/>
                </a:solidFill>
                <a:latin typeface="Calibri"/>
                <a:cs typeface="Calibri"/>
              </a:rPr>
              <a:t> </a:t>
            </a:r>
            <a:r>
              <a:rPr sz="955" i="1" spc="106" dirty="0">
                <a:solidFill>
                  <a:srgbClr val="0082BF"/>
                </a:solidFill>
                <a:latin typeface="Calibri"/>
                <a:cs typeface="Calibri"/>
              </a:rPr>
              <a:t>are</a:t>
            </a:r>
            <a:r>
              <a:rPr sz="955" i="1" spc="34" dirty="0">
                <a:solidFill>
                  <a:srgbClr val="0082BF"/>
                </a:solidFill>
                <a:latin typeface="Calibri"/>
                <a:cs typeface="Calibri"/>
              </a:rPr>
              <a:t> </a:t>
            </a:r>
            <a:r>
              <a:rPr sz="955" i="1" spc="123" dirty="0">
                <a:solidFill>
                  <a:srgbClr val="0082BF"/>
                </a:solidFill>
                <a:latin typeface="Calibri"/>
                <a:cs typeface="Calibri"/>
              </a:rPr>
              <a:t>arranged</a:t>
            </a:r>
            <a:r>
              <a:rPr sz="955" i="1" spc="37" dirty="0">
                <a:solidFill>
                  <a:srgbClr val="0082BF"/>
                </a:solidFill>
                <a:latin typeface="Calibri"/>
                <a:cs typeface="Calibri"/>
              </a:rPr>
              <a:t> </a:t>
            </a:r>
            <a:r>
              <a:rPr sz="955" i="1" spc="95" dirty="0">
                <a:solidFill>
                  <a:srgbClr val="0082BF"/>
                </a:solidFill>
                <a:latin typeface="Calibri"/>
                <a:cs typeface="Calibri"/>
              </a:rPr>
              <a:t>in</a:t>
            </a:r>
            <a:r>
              <a:rPr sz="955" i="1" spc="34" dirty="0">
                <a:solidFill>
                  <a:srgbClr val="0082BF"/>
                </a:solidFill>
                <a:latin typeface="Calibri"/>
                <a:cs typeface="Calibri"/>
              </a:rPr>
              <a:t> </a:t>
            </a:r>
            <a:r>
              <a:rPr sz="955" i="1" spc="126" dirty="0">
                <a:solidFill>
                  <a:srgbClr val="0082BF"/>
                </a:solidFill>
                <a:latin typeface="Calibri"/>
                <a:cs typeface="Calibri"/>
              </a:rPr>
              <a:t>descending</a:t>
            </a:r>
            <a:r>
              <a:rPr sz="955" i="1" spc="37" dirty="0">
                <a:solidFill>
                  <a:srgbClr val="0082BF"/>
                </a:solidFill>
                <a:latin typeface="Calibri"/>
                <a:cs typeface="Calibri"/>
              </a:rPr>
              <a:t> </a:t>
            </a:r>
            <a:r>
              <a:rPr sz="955" i="1" spc="95" dirty="0">
                <a:solidFill>
                  <a:srgbClr val="0082BF"/>
                </a:solidFill>
                <a:latin typeface="Calibri"/>
                <a:cs typeface="Calibri"/>
              </a:rPr>
              <a:t>order</a:t>
            </a:r>
            <a:r>
              <a:rPr sz="955" i="1" spc="34" dirty="0">
                <a:solidFill>
                  <a:srgbClr val="0082BF"/>
                </a:solidFill>
                <a:latin typeface="Calibri"/>
                <a:cs typeface="Calibri"/>
              </a:rPr>
              <a:t> </a:t>
            </a:r>
            <a:r>
              <a:rPr sz="955" i="1" spc="68" dirty="0">
                <a:solidFill>
                  <a:srgbClr val="0082BF"/>
                </a:solidFill>
                <a:latin typeface="Calibri"/>
                <a:cs typeface="Calibri"/>
              </a:rPr>
              <a:t>of</a:t>
            </a:r>
            <a:r>
              <a:rPr sz="955" i="1" spc="37" dirty="0">
                <a:solidFill>
                  <a:srgbClr val="0082BF"/>
                </a:solidFill>
                <a:latin typeface="Calibri"/>
                <a:cs typeface="Calibri"/>
              </a:rPr>
              <a:t> </a:t>
            </a:r>
            <a:r>
              <a:rPr sz="955" i="1" spc="72" dirty="0">
                <a:solidFill>
                  <a:srgbClr val="0082BF"/>
                </a:solidFill>
                <a:latin typeface="Calibri"/>
                <a:cs typeface="Calibri"/>
              </a:rPr>
              <a:t>“high”</a:t>
            </a:r>
            <a:r>
              <a:rPr sz="955" i="1" spc="34" dirty="0">
                <a:solidFill>
                  <a:srgbClr val="0082BF"/>
                </a:solidFill>
                <a:latin typeface="Calibri"/>
                <a:cs typeface="Calibri"/>
              </a:rPr>
              <a:t> </a:t>
            </a:r>
            <a:r>
              <a:rPr sz="955" i="1" spc="78" dirty="0">
                <a:solidFill>
                  <a:srgbClr val="0082BF"/>
                </a:solidFill>
                <a:latin typeface="Calibri"/>
                <a:cs typeface="Calibri"/>
              </a:rPr>
              <a:t>scores.</a:t>
            </a:r>
            <a:endParaRPr sz="955">
              <a:latin typeface="Calibri"/>
              <a:cs typeface="Calibri"/>
            </a:endParaRPr>
          </a:p>
        </p:txBody>
      </p:sp>
      <p:grpSp>
        <p:nvGrpSpPr>
          <p:cNvPr id="23" name="object 23"/>
          <p:cNvGrpSpPr/>
          <p:nvPr/>
        </p:nvGrpSpPr>
        <p:grpSpPr>
          <a:xfrm>
            <a:off x="5491483" y="1439040"/>
            <a:ext cx="3150610" cy="3426835"/>
            <a:chOff x="6885775" y="2110592"/>
            <a:chExt cx="4620895" cy="5026025"/>
          </a:xfrm>
        </p:grpSpPr>
        <p:sp>
          <p:nvSpPr>
            <p:cNvPr id="24" name="object 24"/>
            <p:cNvSpPr/>
            <p:nvPr/>
          </p:nvSpPr>
          <p:spPr>
            <a:xfrm>
              <a:off x="6892276" y="2410155"/>
              <a:ext cx="2527935" cy="95885"/>
            </a:xfrm>
            <a:custGeom>
              <a:avLst/>
              <a:gdLst/>
              <a:ahLst/>
              <a:cxnLst/>
              <a:rect l="l" t="t" r="r" b="b"/>
              <a:pathLst>
                <a:path w="2527934" h="95885">
                  <a:moveTo>
                    <a:pt x="2527515" y="0"/>
                  </a:moveTo>
                  <a:lnTo>
                    <a:pt x="0" y="0"/>
                  </a:lnTo>
                  <a:lnTo>
                    <a:pt x="0" y="95694"/>
                  </a:lnTo>
                  <a:lnTo>
                    <a:pt x="2527515" y="95694"/>
                  </a:lnTo>
                  <a:lnTo>
                    <a:pt x="2527515" y="0"/>
                  </a:lnTo>
                  <a:close/>
                </a:path>
              </a:pathLst>
            </a:custGeom>
            <a:solidFill>
              <a:srgbClr val="94CFE5"/>
            </a:solidFill>
          </p:spPr>
          <p:txBody>
            <a:bodyPr wrap="square" lIns="0" tIns="0" rIns="0" bIns="0" rtlCol="0"/>
            <a:lstStyle/>
            <a:p>
              <a:endParaRPr sz="1227"/>
            </a:p>
          </p:txBody>
        </p:sp>
        <p:sp>
          <p:nvSpPr>
            <p:cNvPr id="25" name="object 25"/>
            <p:cNvSpPr/>
            <p:nvPr/>
          </p:nvSpPr>
          <p:spPr>
            <a:xfrm>
              <a:off x="6892276" y="2312377"/>
              <a:ext cx="1934845" cy="97790"/>
            </a:xfrm>
            <a:custGeom>
              <a:avLst/>
              <a:gdLst/>
              <a:ahLst/>
              <a:cxnLst/>
              <a:rect l="l" t="t" r="r" b="b"/>
              <a:pathLst>
                <a:path w="1934845" h="97789">
                  <a:moveTo>
                    <a:pt x="1934641" y="0"/>
                  </a:moveTo>
                  <a:lnTo>
                    <a:pt x="0" y="0"/>
                  </a:lnTo>
                  <a:lnTo>
                    <a:pt x="0" y="97777"/>
                  </a:lnTo>
                  <a:lnTo>
                    <a:pt x="1934641" y="97777"/>
                  </a:lnTo>
                  <a:lnTo>
                    <a:pt x="1934641" y="0"/>
                  </a:lnTo>
                  <a:close/>
                </a:path>
              </a:pathLst>
            </a:custGeom>
            <a:solidFill>
              <a:srgbClr val="FFDE75"/>
            </a:solidFill>
          </p:spPr>
          <p:txBody>
            <a:bodyPr wrap="square" lIns="0" tIns="0" rIns="0" bIns="0" rtlCol="0"/>
            <a:lstStyle/>
            <a:p>
              <a:endParaRPr sz="1227"/>
            </a:p>
          </p:txBody>
        </p:sp>
        <p:sp>
          <p:nvSpPr>
            <p:cNvPr id="26" name="object 26"/>
            <p:cNvSpPr/>
            <p:nvPr/>
          </p:nvSpPr>
          <p:spPr>
            <a:xfrm>
              <a:off x="6892276" y="2214600"/>
              <a:ext cx="3436620" cy="97790"/>
            </a:xfrm>
            <a:custGeom>
              <a:avLst/>
              <a:gdLst/>
              <a:ahLst/>
              <a:cxnLst/>
              <a:rect l="l" t="t" r="r" b="b"/>
              <a:pathLst>
                <a:path w="3436620" h="97789">
                  <a:moveTo>
                    <a:pt x="3436594" y="0"/>
                  </a:moveTo>
                  <a:lnTo>
                    <a:pt x="0" y="0"/>
                  </a:lnTo>
                  <a:lnTo>
                    <a:pt x="0" y="97777"/>
                  </a:lnTo>
                  <a:lnTo>
                    <a:pt x="3436594" y="97777"/>
                  </a:lnTo>
                  <a:lnTo>
                    <a:pt x="3436594" y="0"/>
                  </a:lnTo>
                  <a:close/>
                </a:path>
              </a:pathLst>
            </a:custGeom>
            <a:solidFill>
              <a:srgbClr val="E5332A"/>
            </a:solidFill>
          </p:spPr>
          <p:txBody>
            <a:bodyPr wrap="square" lIns="0" tIns="0" rIns="0" bIns="0" rtlCol="0"/>
            <a:lstStyle/>
            <a:p>
              <a:endParaRPr sz="1227"/>
            </a:p>
          </p:txBody>
        </p:sp>
        <p:sp>
          <p:nvSpPr>
            <p:cNvPr id="27" name="object 27"/>
            <p:cNvSpPr/>
            <p:nvPr/>
          </p:nvSpPr>
          <p:spPr>
            <a:xfrm>
              <a:off x="6892276" y="2911487"/>
              <a:ext cx="2686050" cy="97790"/>
            </a:xfrm>
            <a:custGeom>
              <a:avLst/>
              <a:gdLst/>
              <a:ahLst/>
              <a:cxnLst/>
              <a:rect l="l" t="t" r="r" b="b"/>
              <a:pathLst>
                <a:path w="2686050" h="97789">
                  <a:moveTo>
                    <a:pt x="2685618" y="0"/>
                  </a:moveTo>
                  <a:lnTo>
                    <a:pt x="0" y="0"/>
                  </a:lnTo>
                  <a:lnTo>
                    <a:pt x="0" y="97777"/>
                  </a:lnTo>
                  <a:lnTo>
                    <a:pt x="2685618" y="97777"/>
                  </a:lnTo>
                  <a:lnTo>
                    <a:pt x="2685618" y="0"/>
                  </a:lnTo>
                  <a:close/>
                </a:path>
              </a:pathLst>
            </a:custGeom>
            <a:solidFill>
              <a:srgbClr val="94CFE5"/>
            </a:solidFill>
          </p:spPr>
          <p:txBody>
            <a:bodyPr wrap="square" lIns="0" tIns="0" rIns="0" bIns="0" rtlCol="0"/>
            <a:lstStyle/>
            <a:p>
              <a:endParaRPr sz="1227"/>
            </a:p>
          </p:txBody>
        </p:sp>
        <p:sp>
          <p:nvSpPr>
            <p:cNvPr id="28" name="object 28"/>
            <p:cNvSpPr/>
            <p:nvPr/>
          </p:nvSpPr>
          <p:spPr>
            <a:xfrm>
              <a:off x="6892276" y="2815805"/>
              <a:ext cx="2165985" cy="95885"/>
            </a:xfrm>
            <a:custGeom>
              <a:avLst/>
              <a:gdLst/>
              <a:ahLst/>
              <a:cxnLst/>
              <a:rect l="l" t="t" r="r" b="b"/>
              <a:pathLst>
                <a:path w="2165984" h="95885">
                  <a:moveTo>
                    <a:pt x="2165553" y="0"/>
                  </a:moveTo>
                  <a:lnTo>
                    <a:pt x="0" y="0"/>
                  </a:lnTo>
                  <a:lnTo>
                    <a:pt x="0" y="95694"/>
                  </a:lnTo>
                  <a:lnTo>
                    <a:pt x="2165553" y="95694"/>
                  </a:lnTo>
                  <a:lnTo>
                    <a:pt x="2165553" y="0"/>
                  </a:lnTo>
                  <a:close/>
                </a:path>
              </a:pathLst>
            </a:custGeom>
            <a:solidFill>
              <a:srgbClr val="FFDE75"/>
            </a:solidFill>
          </p:spPr>
          <p:txBody>
            <a:bodyPr wrap="square" lIns="0" tIns="0" rIns="0" bIns="0" rtlCol="0"/>
            <a:lstStyle/>
            <a:p>
              <a:endParaRPr sz="1227"/>
            </a:p>
          </p:txBody>
        </p:sp>
        <p:sp>
          <p:nvSpPr>
            <p:cNvPr id="29" name="object 29"/>
            <p:cNvSpPr/>
            <p:nvPr/>
          </p:nvSpPr>
          <p:spPr>
            <a:xfrm>
              <a:off x="6892276" y="2718028"/>
              <a:ext cx="3049905" cy="97790"/>
            </a:xfrm>
            <a:custGeom>
              <a:avLst/>
              <a:gdLst/>
              <a:ahLst/>
              <a:cxnLst/>
              <a:rect l="l" t="t" r="r" b="b"/>
              <a:pathLst>
                <a:path w="3049904" h="97789">
                  <a:moveTo>
                    <a:pt x="3049663" y="0"/>
                  </a:moveTo>
                  <a:lnTo>
                    <a:pt x="0" y="0"/>
                  </a:lnTo>
                  <a:lnTo>
                    <a:pt x="0" y="97777"/>
                  </a:lnTo>
                  <a:lnTo>
                    <a:pt x="3049663" y="97777"/>
                  </a:lnTo>
                  <a:lnTo>
                    <a:pt x="3049663" y="0"/>
                  </a:lnTo>
                  <a:close/>
                </a:path>
              </a:pathLst>
            </a:custGeom>
            <a:solidFill>
              <a:srgbClr val="E5332A"/>
            </a:solidFill>
          </p:spPr>
          <p:txBody>
            <a:bodyPr wrap="square" lIns="0" tIns="0" rIns="0" bIns="0" rtlCol="0"/>
            <a:lstStyle/>
            <a:p>
              <a:endParaRPr sz="1227"/>
            </a:p>
          </p:txBody>
        </p:sp>
        <p:sp>
          <p:nvSpPr>
            <p:cNvPr id="30" name="object 30"/>
            <p:cNvSpPr/>
            <p:nvPr/>
          </p:nvSpPr>
          <p:spPr>
            <a:xfrm>
              <a:off x="6892276" y="3414915"/>
              <a:ext cx="3823970" cy="97790"/>
            </a:xfrm>
            <a:custGeom>
              <a:avLst/>
              <a:gdLst/>
              <a:ahLst/>
              <a:cxnLst/>
              <a:rect l="l" t="t" r="r" b="b"/>
              <a:pathLst>
                <a:path w="3823970" h="97789">
                  <a:moveTo>
                    <a:pt x="3823512" y="0"/>
                  </a:moveTo>
                  <a:lnTo>
                    <a:pt x="0" y="0"/>
                  </a:lnTo>
                  <a:lnTo>
                    <a:pt x="0" y="97777"/>
                  </a:lnTo>
                  <a:lnTo>
                    <a:pt x="3823512" y="97777"/>
                  </a:lnTo>
                  <a:lnTo>
                    <a:pt x="3823512" y="0"/>
                  </a:lnTo>
                  <a:close/>
                </a:path>
              </a:pathLst>
            </a:custGeom>
            <a:solidFill>
              <a:srgbClr val="94CFE5"/>
            </a:solidFill>
          </p:spPr>
          <p:txBody>
            <a:bodyPr wrap="square" lIns="0" tIns="0" rIns="0" bIns="0" rtlCol="0"/>
            <a:lstStyle/>
            <a:p>
              <a:endParaRPr sz="1227"/>
            </a:p>
          </p:txBody>
        </p:sp>
        <p:sp>
          <p:nvSpPr>
            <p:cNvPr id="31" name="object 31"/>
            <p:cNvSpPr/>
            <p:nvPr/>
          </p:nvSpPr>
          <p:spPr>
            <a:xfrm>
              <a:off x="6892276" y="3317138"/>
              <a:ext cx="1390015" cy="97790"/>
            </a:xfrm>
            <a:custGeom>
              <a:avLst/>
              <a:gdLst/>
              <a:ahLst/>
              <a:cxnLst/>
              <a:rect l="l" t="t" r="r" b="b"/>
              <a:pathLst>
                <a:path w="1390015" h="97789">
                  <a:moveTo>
                    <a:pt x="1389608" y="0"/>
                  </a:moveTo>
                  <a:lnTo>
                    <a:pt x="0" y="0"/>
                  </a:lnTo>
                  <a:lnTo>
                    <a:pt x="0" y="97777"/>
                  </a:lnTo>
                  <a:lnTo>
                    <a:pt x="1389608" y="97777"/>
                  </a:lnTo>
                  <a:lnTo>
                    <a:pt x="1389608" y="0"/>
                  </a:lnTo>
                  <a:close/>
                </a:path>
              </a:pathLst>
            </a:custGeom>
            <a:solidFill>
              <a:srgbClr val="FFDE75"/>
            </a:solidFill>
          </p:spPr>
          <p:txBody>
            <a:bodyPr wrap="square" lIns="0" tIns="0" rIns="0" bIns="0" rtlCol="0"/>
            <a:lstStyle/>
            <a:p>
              <a:endParaRPr sz="1227"/>
            </a:p>
          </p:txBody>
        </p:sp>
        <p:sp>
          <p:nvSpPr>
            <p:cNvPr id="32" name="object 32"/>
            <p:cNvSpPr/>
            <p:nvPr/>
          </p:nvSpPr>
          <p:spPr>
            <a:xfrm>
              <a:off x="6892276" y="3221456"/>
              <a:ext cx="2686050" cy="95885"/>
            </a:xfrm>
            <a:custGeom>
              <a:avLst/>
              <a:gdLst/>
              <a:ahLst/>
              <a:cxnLst/>
              <a:rect l="l" t="t" r="r" b="b"/>
              <a:pathLst>
                <a:path w="2686050" h="95885">
                  <a:moveTo>
                    <a:pt x="2685618" y="0"/>
                  </a:moveTo>
                  <a:lnTo>
                    <a:pt x="0" y="0"/>
                  </a:lnTo>
                  <a:lnTo>
                    <a:pt x="0" y="95694"/>
                  </a:lnTo>
                  <a:lnTo>
                    <a:pt x="2685618" y="95694"/>
                  </a:lnTo>
                  <a:lnTo>
                    <a:pt x="2685618" y="0"/>
                  </a:lnTo>
                  <a:close/>
                </a:path>
              </a:pathLst>
            </a:custGeom>
            <a:solidFill>
              <a:srgbClr val="E5332A"/>
            </a:solidFill>
          </p:spPr>
          <p:txBody>
            <a:bodyPr wrap="square" lIns="0" tIns="0" rIns="0" bIns="0" rtlCol="0"/>
            <a:lstStyle/>
            <a:p>
              <a:endParaRPr sz="1227"/>
            </a:p>
          </p:txBody>
        </p:sp>
        <p:sp>
          <p:nvSpPr>
            <p:cNvPr id="33" name="object 33"/>
            <p:cNvSpPr/>
            <p:nvPr/>
          </p:nvSpPr>
          <p:spPr>
            <a:xfrm>
              <a:off x="6892276" y="3918343"/>
              <a:ext cx="2686050" cy="95885"/>
            </a:xfrm>
            <a:custGeom>
              <a:avLst/>
              <a:gdLst/>
              <a:ahLst/>
              <a:cxnLst/>
              <a:rect l="l" t="t" r="r" b="b"/>
              <a:pathLst>
                <a:path w="2686050" h="95885">
                  <a:moveTo>
                    <a:pt x="2685618" y="0"/>
                  </a:moveTo>
                  <a:lnTo>
                    <a:pt x="0" y="0"/>
                  </a:lnTo>
                  <a:lnTo>
                    <a:pt x="0" y="95694"/>
                  </a:lnTo>
                  <a:lnTo>
                    <a:pt x="2685618" y="95694"/>
                  </a:lnTo>
                  <a:lnTo>
                    <a:pt x="2685618" y="0"/>
                  </a:lnTo>
                  <a:close/>
                </a:path>
              </a:pathLst>
            </a:custGeom>
            <a:solidFill>
              <a:srgbClr val="94CFE5"/>
            </a:solidFill>
          </p:spPr>
          <p:txBody>
            <a:bodyPr wrap="square" lIns="0" tIns="0" rIns="0" bIns="0" rtlCol="0"/>
            <a:lstStyle/>
            <a:p>
              <a:endParaRPr sz="1227"/>
            </a:p>
          </p:txBody>
        </p:sp>
        <p:sp>
          <p:nvSpPr>
            <p:cNvPr id="34" name="object 34"/>
            <p:cNvSpPr/>
            <p:nvPr/>
          </p:nvSpPr>
          <p:spPr>
            <a:xfrm>
              <a:off x="6892276" y="3820566"/>
              <a:ext cx="1856105" cy="97790"/>
            </a:xfrm>
            <a:custGeom>
              <a:avLst/>
              <a:gdLst/>
              <a:ahLst/>
              <a:cxnLst/>
              <a:rect l="l" t="t" r="r" b="b"/>
              <a:pathLst>
                <a:path w="1856104" h="97789">
                  <a:moveTo>
                    <a:pt x="1855597" y="0"/>
                  </a:moveTo>
                  <a:lnTo>
                    <a:pt x="0" y="0"/>
                  </a:lnTo>
                  <a:lnTo>
                    <a:pt x="0" y="97777"/>
                  </a:lnTo>
                  <a:lnTo>
                    <a:pt x="1855597" y="97777"/>
                  </a:lnTo>
                  <a:lnTo>
                    <a:pt x="1855597" y="0"/>
                  </a:lnTo>
                  <a:close/>
                </a:path>
              </a:pathLst>
            </a:custGeom>
            <a:solidFill>
              <a:srgbClr val="FFDE75"/>
            </a:solidFill>
          </p:spPr>
          <p:txBody>
            <a:bodyPr wrap="square" lIns="0" tIns="0" rIns="0" bIns="0" rtlCol="0"/>
            <a:lstStyle/>
            <a:p>
              <a:endParaRPr sz="1227"/>
            </a:p>
          </p:txBody>
        </p:sp>
        <p:sp>
          <p:nvSpPr>
            <p:cNvPr id="35" name="object 35"/>
            <p:cNvSpPr/>
            <p:nvPr/>
          </p:nvSpPr>
          <p:spPr>
            <a:xfrm>
              <a:off x="6892276" y="3722789"/>
              <a:ext cx="2646680" cy="97790"/>
            </a:xfrm>
            <a:custGeom>
              <a:avLst/>
              <a:gdLst/>
              <a:ahLst/>
              <a:cxnLst/>
              <a:rect l="l" t="t" r="r" b="b"/>
              <a:pathLst>
                <a:path w="2646679" h="97789">
                  <a:moveTo>
                    <a:pt x="2646095" y="0"/>
                  </a:moveTo>
                  <a:lnTo>
                    <a:pt x="0" y="0"/>
                  </a:lnTo>
                  <a:lnTo>
                    <a:pt x="0" y="97777"/>
                  </a:lnTo>
                  <a:lnTo>
                    <a:pt x="2646095" y="97777"/>
                  </a:lnTo>
                  <a:lnTo>
                    <a:pt x="2646095" y="0"/>
                  </a:lnTo>
                  <a:close/>
                </a:path>
              </a:pathLst>
            </a:custGeom>
            <a:solidFill>
              <a:srgbClr val="E5332A"/>
            </a:solidFill>
          </p:spPr>
          <p:txBody>
            <a:bodyPr wrap="square" lIns="0" tIns="0" rIns="0" bIns="0" rtlCol="0"/>
            <a:lstStyle/>
            <a:p>
              <a:endParaRPr sz="1227"/>
            </a:p>
          </p:txBody>
        </p:sp>
        <p:sp>
          <p:nvSpPr>
            <p:cNvPr id="36" name="object 36"/>
            <p:cNvSpPr/>
            <p:nvPr/>
          </p:nvSpPr>
          <p:spPr>
            <a:xfrm>
              <a:off x="6892276" y="4419676"/>
              <a:ext cx="3064510" cy="97790"/>
            </a:xfrm>
            <a:custGeom>
              <a:avLst/>
              <a:gdLst/>
              <a:ahLst/>
              <a:cxnLst/>
              <a:rect l="l" t="t" r="r" b="b"/>
              <a:pathLst>
                <a:path w="3064509" h="97789">
                  <a:moveTo>
                    <a:pt x="3064217" y="0"/>
                  </a:moveTo>
                  <a:lnTo>
                    <a:pt x="0" y="0"/>
                  </a:lnTo>
                  <a:lnTo>
                    <a:pt x="0" y="97777"/>
                  </a:lnTo>
                  <a:lnTo>
                    <a:pt x="3064217" y="97777"/>
                  </a:lnTo>
                  <a:lnTo>
                    <a:pt x="3064217" y="0"/>
                  </a:lnTo>
                  <a:close/>
                </a:path>
              </a:pathLst>
            </a:custGeom>
            <a:solidFill>
              <a:srgbClr val="94CFE5"/>
            </a:solidFill>
          </p:spPr>
          <p:txBody>
            <a:bodyPr wrap="square" lIns="0" tIns="0" rIns="0" bIns="0" rtlCol="0"/>
            <a:lstStyle/>
            <a:p>
              <a:endParaRPr sz="1227"/>
            </a:p>
          </p:txBody>
        </p:sp>
        <p:sp>
          <p:nvSpPr>
            <p:cNvPr id="37" name="object 37"/>
            <p:cNvSpPr/>
            <p:nvPr/>
          </p:nvSpPr>
          <p:spPr>
            <a:xfrm>
              <a:off x="6892276" y="4323994"/>
              <a:ext cx="2575560" cy="95885"/>
            </a:xfrm>
            <a:custGeom>
              <a:avLst/>
              <a:gdLst/>
              <a:ahLst/>
              <a:cxnLst/>
              <a:rect l="l" t="t" r="r" b="b"/>
              <a:pathLst>
                <a:path w="2575559" h="95885">
                  <a:moveTo>
                    <a:pt x="2575356" y="0"/>
                  </a:moveTo>
                  <a:lnTo>
                    <a:pt x="0" y="0"/>
                  </a:lnTo>
                  <a:lnTo>
                    <a:pt x="0" y="95694"/>
                  </a:lnTo>
                  <a:lnTo>
                    <a:pt x="2575356" y="95694"/>
                  </a:lnTo>
                  <a:lnTo>
                    <a:pt x="2575356" y="0"/>
                  </a:lnTo>
                  <a:close/>
                </a:path>
              </a:pathLst>
            </a:custGeom>
            <a:solidFill>
              <a:srgbClr val="FFDE75"/>
            </a:solidFill>
          </p:spPr>
          <p:txBody>
            <a:bodyPr wrap="square" lIns="0" tIns="0" rIns="0" bIns="0" rtlCol="0"/>
            <a:lstStyle/>
            <a:p>
              <a:endParaRPr sz="1227"/>
            </a:p>
          </p:txBody>
        </p:sp>
        <p:sp>
          <p:nvSpPr>
            <p:cNvPr id="38" name="object 38"/>
            <p:cNvSpPr/>
            <p:nvPr/>
          </p:nvSpPr>
          <p:spPr>
            <a:xfrm>
              <a:off x="6892276" y="4226217"/>
              <a:ext cx="2259330" cy="97790"/>
            </a:xfrm>
            <a:custGeom>
              <a:avLst/>
              <a:gdLst/>
              <a:ahLst/>
              <a:cxnLst/>
              <a:rect l="l" t="t" r="r" b="b"/>
              <a:pathLst>
                <a:path w="2259329" h="97789">
                  <a:moveTo>
                    <a:pt x="2259164" y="0"/>
                  </a:moveTo>
                  <a:lnTo>
                    <a:pt x="0" y="0"/>
                  </a:lnTo>
                  <a:lnTo>
                    <a:pt x="0" y="97777"/>
                  </a:lnTo>
                  <a:lnTo>
                    <a:pt x="2259164" y="97777"/>
                  </a:lnTo>
                  <a:lnTo>
                    <a:pt x="2259164" y="0"/>
                  </a:lnTo>
                  <a:close/>
                </a:path>
              </a:pathLst>
            </a:custGeom>
            <a:solidFill>
              <a:srgbClr val="E5332A"/>
            </a:solidFill>
          </p:spPr>
          <p:txBody>
            <a:bodyPr wrap="square" lIns="0" tIns="0" rIns="0" bIns="0" rtlCol="0"/>
            <a:lstStyle/>
            <a:p>
              <a:endParaRPr sz="1227"/>
            </a:p>
          </p:txBody>
        </p:sp>
        <p:sp>
          <p:nvSpPr>
            <p:cNvPr id="39" name="object 39"/>
            <p:cNvSpPr/>
            <p:nvPr/>
          </p:nvSpPr>
          <p:spPr>
            <a:xfrm>
              <a:off x="6892276" y="4923104"/>
              <a:ext cx="2307590" cy="97790"/>
            </a:xfrm>
            <a:custGeom>
              <a:avLst/>
              <a:gdLst/>
              <a:ahLst/>
              <a:cxnLst/>
              <a:rect l="l" t="t" r="r" b="b"/>
              <a:pathLst>
                <a:path w="2307590" h="97789">
                  <a:moveTo>
                    <a:pt x="2307005" y="0"/>
                  </a:moveTo>
                  <a:lnTo>
                    <a:pt x="0" y="0"/>
                  </a:lnTo>
                  <a:lnTo>
                    <a:pt x="0" y="97777"/>
                  </a:lnTo>
                  <a:lnTo>
                    <a:pt x="2307005" y="97777"/>
                  </a:lnTo>
                  <a:lnTo>
                    <a:pt x="2307005" y="0"/>
                  </a:lnTo>
                  <a:close/>
                </a:path>
              </a:pathLst>
            </a:custGeom>
            <a:solidFill>
              <a:srgbClr val="94CFE5"/>
            </a:solidFill>
          </p:spPr>
          <p:txBody>
            <a:bodyPr wrap="square" lIns="0" tIns="0" rIns="0" bIns="0" rtlCol="0"/>
            <a:lstStyle/>
            <a:p>
              <a:endParaRPr sz="1227"/>
            </a:p>
          </p:txBody>
        </p:sp>
        <p:sp>
          <p:nvSpPr>
            <p:cNvPr id="40" name="object 40"/>
            <p:cNvSpPr/>
            <p:nvPr/>
          </p:nvSpPr>
          <p:spPr>
            <a:xfrm>
              <a:off x="6892276" y="4825326"/>
              <a:ext cx="3428365" cy="97790"/>
            </a:xfrm>
            <a:custGeom>
              <a:avLst/>
              <a:gdLst/>
              <a:ahLst/>
              <a:cxnLst/>
              <a:rect l="l" t="t" r="r" b="b"/>
              <a:pathLst>
                <a:path w="3428365" h="97789">
                  <a:moveTo>
                    <a:pt x="3428263" y="0"/>
                  </a:moveTo>
                  <a:lnTo>
                    <a:pt x="0" y="0"/>
                  </a:lnTo>
                  <a:lnTo>
                    <a:pt x="0" y="97777"/>
                  </a:lnTo>
                  <a:lnTo>
                    <a:pt x="3428263" y="97777"/>
                  </a:lnTo>
                  <a:lnTo>
                    <a:pt x="3428263" y="0"/>
                  </a:lnTo>
                  <a:close/>
                </a:path>
              </a:pathLst>
            </a:custGeom>
            <a:solidFill>
              <a:srgbClr val="FFDE75"/>
            </a:solidFill>
          </p:spPr>
          <p:txBody>
            <a:bodyPr wrap="square" lIns="0" tIns="0" rIns="0" bIns="0" rtlCol="0"/>
            <a:lstStyle/>
            <a:p>
              <a:endParaRPr sz="1227"/>
            </a:p>
          </p:txBody>
        </p:sp>
        <p:sp>
          <p:nvSpPr>
            <p:cNvPr id="41" name="object 41"/>
            <p:cNvSpPr/>
            <p:nvPr/>
          </p:nvSpPr>
          <p:spPr>
            <a:xfrm>
              <a:off x="6892276" y="4729645"/>
              <a:ext cx="2244725" cy="95885"/>
            </a:xfrm>
            <a:custGeom>
              <a:avLst/>
              <a:gdLst/>
              <a:ahLst/>
              <a:cxnLst/>
              <a:rect l="l" t="t" r="r" b="b"/>
              <a:pathLst>
                <a:path w="2244725" h="95885">
                  <a:moveTo>
                    <a:pt x="2244598" y="0"/>
                  </a:moveTo>
                  <a:lnTo>
                    <a:pt x="0" y="0"/>
                  </a:lnTo>
                  <a:lnTo>
                    <a:pt x="0" y="95694"/>
                  </a:lnTo>
                  <a:lnTo>
                    <a:pt x="2244598" y="95694"/>
                  </a:lnTo>
                  <a:lnTo>
                    <a:pt x="2244598" y="0"/>
                  </a:lnTo>
                  <a:close/>
                </a:path>
              </a:pathLst>
            </a:custGeom>
            <a:solidFill>
              <a:srgbClr val="E5332A"/>
            </a:solidFill>
          </p:spPr>
          <p:txBody>
            <a:bodyPr wrap="square" lIns="0" tIns="0" rIns="0" bIns="0" rtlCol="0"/>
            <a:lstStyle/>
            <a:p>
              <a:endParaRPr sz="1227"/>
            </a:p>
          </p:txBody>
        </p:sp>
        <p:sp>
          <p:nvSpPr>
            <p:cNvPr id="42" name="object 42"/>
            <p:cNvSpPr/>
            <p:nvPr/>
          </p:nvSpPr>
          <p:spPr>
            <a:xfrm>
              <a:off x="6892276" y="5426532"/>
              <a:ext cx="3064510" cy="95885"/>
            </a:xfrm>
            <a:custGeom>
              <a:avLst/>
              <a:gdLst/>
              <a:ahLst/>
              <a:cxnLst/>
              <a:rect l="l" t="t" r="r" b="b"/>
              <a:pathLst>
                <a:path w="3064509" h="95885">
                  <a:moveTo>
                    <a:pt x="3064217" y="0"/>
                  </a:moveTo>
                  <a:lnTo>
                    <a:pt x="0" y="0"/>
                  </a:lnTo>
                  <a:lnTo>
                    <a:pt x="0" y="95694"/>
                  </a:lnTo>
                  <a:lnTo>
                    <a:pt x="3064217" y="95694"/>
                  </a:lnTo>
                  <a:lnTo>
                    <a:pt x="3064217" y="0"/>
                  </a:lnTo>
                  <a:close/>
                </a:path>
              </a:pathLst>
            </a:custGeom>
            <a:solidFill>
              <a:srgbClr val="94CFE5"/>
            </a:solidFill>
          </p:spPr>
          <p:txBody>
            <a:bodyPr wrap="square" lIns="0" tIns="0" rIns="0" bIns="0" rtlCol="0"/>
            <a:lstStyle/>
            <a:p>
              <a:endParaRPr sz="1227"/>
            </a:p>
          </p:txBody>
        </p:sp>
        <p:sp>
          <p:nvSpPr>
            <p:cNvPr id="43" name="object 43"/>
            <p:cNvSpPr/>
            <p:nvPr/>
          </p:nvSpPr>
          <p:spPr>
            <a:xfrm>
              <a:off x="6892276" y="5328754"/>
              <a:ext cx="2717165" cy="97790"/>
            </a:xfrm>
            <a:custGeom>
              <a:avLst/>
              <a:gdLst/>
              <a:ahLst/>
              <a:cxnLst/>
              <a:rect l="l" t="t" r="r" b="b"/>
              <a:pathLst>
                <a:path w="2717165" h="97789">
                  <a:moveTo>
                    <a:pt x="2716822" y="0"/>
                  </a:moveTo>
                  <a:lnTo>
                    <a:pt x="0" y="0"/>
                  </a:lnTo>
                  <a:lnTo>
                    <a:pt x="0" y="97777"/>
                  </a:lnTo>
                  <a:lnTo>
                    <a:pt x="2716822" y="97777"/>
                  </a:lnTo>
                  <a:lnTo>
                    <a:pt x="2716822" y="0"/>
                  </a:lnTo>
                  <a:close/>
                </a:path>
              </a:pathLst>
            </a:custGeom>
            <a:solidFill>
              <a:srgbClr val="FFDE75"/>
            </a:solidFill>
          </p:spPr>
          <p:txBody>
            <a:bodyPr wrap="square" lIns="0" tIns="0" rIns="0" bIns="0" rtlCol="0"/>
            <a:lstStyle/>
            <a:p>
              <a:endParaRPr sz="1227"/>
            </a:p>
          </p:txBody>
        </p:sp>
        <p:sp>
          <p:nvSpPr>
            <p:cNvPr id="44" name="object 44"/>
            <p:cNvSpPr/>
            <p:nvPr/>
          </p:nvSpPr>
          <p:spPr>
            <a:xfrm>
              <a:off x="6892276" y="5230977"/>
              <a:ext cx="2117725" cy="97790"/>
            </a:xfrm>
            <a:custGeom>
              <a:avLst/>
              <a:gdLst/>
              <a:ahLst/>
              <a:cxnLst/>
              <a:rect l="l" t="t" r="r" b="b"/>
              <a:pathLst>
                <a:path w="2117725" h="97789">
                  <a:moveTo>
                    <a:pt x="2117699" y="0"/>
                  </a:moveTo>
                  <a:lnTo>
                    <a:pt x="0" y="0"/>
                  </a:lnTo>
                  <a:lnTo>
                    <a:pt x="0" y="97777"/>
                  </a:lnTo>
                  <a:lnTo>
                    <a:pt x="2117699" y="97777"/>
                  </a:lnTo>
                  <a:lnTo>
                    <a:pt x="2117699" y="0"/>
                  </a:lnTo>
                  <a:close/>
                </a:path>
              </a:pathLst>
            </a:custGeom>
            <a:solidFill>
              <a:srgbClr val="E5332A"/>
            </a:solidFill>
          </p:spPr>
          <p:txBody>
            <a:bodyPr wrap="square" lIns="0" tIns="0" rIns="0" bIns="0" rtlCol="0"/>
            <a:lstStyle/>
            <a:p>
              <a:endParaRPr sz="1227"/>
            </a:p>
          </p:txBody>
        </p:sp>
        <p:sp>
          <p:nvSpPr>
            <p:cNvPr id="45" name="object 45"/>
            <p:cNvSpPr/>
            <p:nvPr/>
          </p:nvSpPr>
          <p:spPr>
            <a:xfrm>
              <a:off x="6892276" y="5927864"/>
              <a:ext cx="2369820" cy="97790"/>
            </a:xfrm>
            <a:custGeom>
              <a:avLst/>
              <a:gdLst/>
              <a:ahLst/>
              <a:cxnLst/>
              <a:rect l="l" t="t" r="r" b="b"/>
              <a:pathLst>
                <a:path w="2369820" h="97789">
                  <a:moveTo>
                    <a:pt x="2369413" y="0"/>
                  </a:moveTo>
                  <a:lnTo>
                    <a:pt x="0" y="0"/>
                  </a:lnTo>
                  <a:lnTo>
                    <a:pt x="0" y="97777"/>
                  </a:lnTo>
                  <a:lnTo>
                    <a:pt x="2369413" y="97777"/>
                  </a:lnTo>
                  <a:lnTo>
                    <a:pt x="2369413" y="0"/>
                  </a:lnTo>
                  <a:close/>
                </a:path>
              </a:pathLst>
            </a:custGeom>
            <a:solidFill>
              <a:srgbClr val="94CFE5"/>
            </a:solidFill>
          </p:spPr>
          <p:txBody>
            <a:bodyPr wrap="square" lIns="0" tIns="0" rIns="0" bIns="0" rtlCol="0"/>
            <a:lstStyle/>
            <a:p>
              <a:endParaRPr sz="1227"/>
            </a:p>
          </p:txBody>
        </p:sp>
        <p:sp>
          <p:nvSpPr>
            <p:cNvPr id="46" name="object 46"/>
            <p:cNvSpPr/>
            <p:nvPr/>
          </p:nvSpPr>
          <p:spPr>
            <a:xfrm>
              <a:off x="6892276" y="5832182"/>
              <a:ext cx="3617595" cy="95885"/>
            </a:xfrm>
            <a:custGeom>
              <a:avLst/>
              <a:gdLst/>
              <a:ahLst/>
              <a:cxnLst/>
              <a:rect l="l" t="t" r="r" b="b"/>
              <a:pathLst>
                <a:path w="3617595" h="95885">
                  <a:moveTo>
                    <a:pt x="3617569" y="0"/>
                  </a:moveTo>
                  <a:lnTo>
                    <a:pt x="0" y="0"/>
                  </a:lnTo>
                  <a:lnTo>
                    <a:pt x="0" y="95694"/>
                  </a:lnTo>
                  <a:lnTo>
                    <a:pt x="3617569" y="95694"/>
                  </a:lnTo>
                  <a:lnTo>
                    <a:pt x="3617569" y="0"/>
                  </a:lnTo>
                  <a:close/>
                </a:path>
              </a:pathLst>
            </a:custGeom>
            <a:solidFill>
              <a:srgbClr val="FFDE75"/>
            </a:solidFill>
          </p:spPr>
          <p:txBody>
            <a:bodyPr wrap="square" lIns="0" tIns="0" rIns="0" bIns="0" rtlCol="0"/>
            <a:lstStyle/>
            <a:p>
              <a:endParaRPr sz="1227"/>
            </a:p>
          </p:txBody>
        </p:sp>
        <p:sp>
          <p:nvSpPr>
            <p:cNvPr id="47" name="object 47"/>
            <p:cNvSpPr/>
            <p:nvPr/>
          </p:nvSpPr>
          <p:spPr>
            <a:xfrm>
              <a:off x="6892276" y="5734405"/>
              <a:ext cx="1911985" cy="97790"/>
            </a:xfrm>
            <a:custGeom>
              <a:avLst/>
              <a:gdLst/>
              <a:ahLst/>
              <a:cxnLst/>
              <a:rect l="l" t="t" r="r" b="b"/>
              <a:pathLst>
                <a:path w="1911984" h="97789">
                  <a:moveTo>
                    <a:pt x="1911756" y="0"/>
                  </a:moveTo>
                  <a:lnTo>
                    <a:pt x="0" y="0"/>
                  </a:lnTo>
                  <a:lnTo>
                    <a:pt x="0" y="97777"/>
                  </a:lnTo>
                  <a:lnTo>
                    <a:pt x="1911756" y="97777"/>
                  </a:lnTo>
                  <a:lnTo>
                    <a:pt x="1911756" y="0"/>
                  </a:lnTo>
                  <a:close/>
                </a:path>
              </a:pathLst>
            </a:custGeom>
            <a:solidFill>
              <a:srgbClr val="E5332A"/>
            </a:solidFill>
          </p:spPr>
          <p:txBody>
            <a:bodyPr wrap="square" lIns="0" tIns="0" rIns="0" bIns="0" rtlCol="0"/>
            <a:lstStyle/>
            <a:p>
              <a:endParaRPr sz="1227"/>
            </a:p>
          </p:txBody>
        </p:sp>
        <p:sp>
          <p:nvSpPr>
            <p:cNvPr id="48" name="object 48"/>
            <p:cNvSpPr/>
            <p:nvPr/>
          </p:nvSpPr>
          <p:spPr>
            <a:xfrm>
              <a:off x="6892276" y="6431292"/>
              <a:ext cx="1517015" cy="97790"/>
            </a:xfrm>
            <a:custGeom>
              <a:avLst/>
              <a:gdLst/>
              <a:ahLst/>
              <a:cxnLst/>
              <a:rect l="l" t="t" r="r" b="b"/>
              <a:pathLst>
                <a:path w="1517015" h="97790">
                  <a:moveTo>
                    <a:pt x="1516506" y="0"/>
                  </a:moveTo>
                  <a:lnTo>
                    <a:pt x="0" y="0"/>
                  </a:lnTo>
                  <a:lnTo>
                    <a:pt x="0" y="97777"/>
                  </a:lnTo>
                  <a:lnTo>
                    <a:pt x="1516506" y="97777"/>
                  </a:lnTo>
                  <a:lnTo>
                    <a:pt x="1516506" y="0"/>
                  </a:lnTo>
                  <a:close/>
                </a:path>
              </a:pathLst>
            </a:custGeom>
            <a:solidFill>
              <a:srgbClr val="94CFE5"/>
            </a:solidFill>
          </p:spPr>
          <p:txBody>
            <a:bodyPr wrap="square" lIns="0" tIns="0" rIns="0" bIns="0" rtlCol="0"/>
            <a:lstStyle/>
            <a:p>
              <a:endParaRPr sz="1227"/>
            </a:p>
          </p:txBody>
        </p:sp>
        <p:sp>
          <p:nvSpPr>
            <p:cNvPr id="49" name="object 49"/>
            <p:cNvSpPr/>
            <p:nvPr/>
          </p:nvSpPr>
          <p:spPr>
            <a:xfrm>
              <a:off x="6892276" y="6333515"/>
              <a:ext cx="4614545" cy="97790"/>
            </a:xfrm>
            <a:custGeom>
              <a:avLst/>
              <a:gdLst/>
              <a:ahLst/>
              <a:cxnLst/>
              <a:rect l="l" t="t" r="r" b="b"/>
              <a:pathLst>
                <a:path w="4614545" h="97789">
                  <a:moveTo>
                    <a:pt x="4614011" y="0"/>
                  </a:moveTo>
                  <a:lnTo>
                    <a:pt x="0" y="0"/>
                  </a:lnTo>
                  <a:lnTo>
                    <a:pt x="0" y="97777"/>
                  </a:lnTo>
                  <a:lnTo>
                    <a:pt x="4614011" y="97777"/>
                  </a:lnTo>
                  <a:lnTo>
                    <a:pt x="4614011" y="0"/>
                  </a:lnTo>
                  <a:close/>
                </a:path>
              </a:pathLst>
            </a:custGeom>
            <a:solidFill>
              <a:srgbClr val="FFDE75"/>
            </a:solidFill>
          </p:spPr>
          <p:txBody>
            <a:bodyPr wrap="square" lIns="0" tIns="0" rIns="0" bIns="0" rtlCol="0"/>
            <a:lstStyle/>
            <a:p>
              <a:endParaRPr sz="1227"/>
            </a:p>
          </p:txBody>
        </p:sp>
        <p:sp>
          <p:nvSpPr>
            <p:cNvPr id="50" name="object 50"/>
            <p:cNvSpPr/>
            <p:nvPr/>
          </p:nvSpPr>
          <p:spPr>
            <a:xfrm>
              <a:off x="6892276" y="6237833"/>
              <a:ext cx="1770380" cy="95885"/>
            </a:xfrm>
            <a:custGeom>
              <a:avLst/>
              <a:gdLst/>
              <a:ahLst/>
              <a:cxnLst/>
              <a:rect l="l" t="t" r="r" b="b"/>
              <a:pathLst>
                <a:path w="1770379" h="95885">
                  <a:moveTo>
                    <a:pt x="1770303" y="0"/>
                  </a:moveTo>
                  <a:lnTo>
                    <a:pt x="0" y="0"/>
                  </a:lnTo>
                  <a:lnTo>
                    <a:pt x="0" y="95694"/>
                  </a:lnTo>
                  <a:lnTo>
                    <a:pt x="1770303" y="95694"/>
                  </a:lnTo>
                  <a:lnTo>
                    <a:pt x="1770303" y="0"/>
                  </a:lnTo>
                  <a:close/>
                </a:path>
              </a:pathLst>
            </a:custGeom>
            <a:solidFill>
              <a:srgbClr val="E5332A"/>
            </a:solidFill>
          </p:spPr>
          <p:txBody>
            <a:bodyPr wrap="square" lIns="0" tIns="0" rIns="0" bIns="0" rtlCol="0"/>
            <a:lstStyle/>
            <a:p>
              <a:endParaRPr sz="1227"/>
            </a:p>
          </p:txBody>
        </p:sp>
        <p:sp>
          <p:nvSpPr>
            <p:cNvPr id="51" name="object 51"/>
            <p:cNvSpPr/>
            <p:nvPr/>
          </p:nvSpPr>
          <p:spPr>
            <a:xfrm>
              <a:off x="6892276" y="6934720"/>
              <a:ext cx="3064510" cy="95885"/>
            </a:xfrm>
            <a:custGeom>
              <a:avLst/>
              <a:gdLst/>
              <a:ahLst/>
              <a:cxnLst/>
              <a:rect l="l" t="t" r="r" b="b"/>
              <a:pathLst>
                <a:path w="3064509" h="95884">
                  <a:moveTo>
                    <a:pt x="3064217" y="0"/>
                  </a:moveTo>
                  <a:lnTo>
                    <a:pt x="0" y="0"/>
                  </a:lnTo>
                  <a:lnTo>
                    <a:pt x="0" y="95694"/>
                  </a:lnTo>
                  <a:lnTo>
                    <a:pt x="3064217" y="95694"/>
                  </a:lnTo>
                  <a:lnTo>
                    <a:pt x="3064217" y="0"/>
                  </a:lnTo>
                  <a:close/>
                </a:path>
              </a:pathLst>
            </a:custGeom>
            <a:solidFill>
              <a:srgbClr val="94CFE5"/>
            </a:solidFill>
          </p:spPr>
          <p:txBody>
            <a:bodyPr wrap="square" lIns="0" tIns="0" rIns="0" bIns="0" rtlCol="0"/>
            <a:lstStyle/>
            <a:p>
              <a:endParaRPr sz="1227"/>
            </a:p>
          </p:txBody>
        </p:sp>
        <p:sp>
          <p:nvSpPr>
            <p:cNvPr id="52" name="object 52"/>
            <p:cNvSpPr/>
            <p:nvPr/>
          </p:nvSpPr>
          <p:spPr>
            <a:xfrm>
              <a:off x="6892276" y="6836943"/>
              <a:ext cx="3468370" cy="97790"/>
            </a:xfrm>
            <a:custGeom>
              <a:avLst/>
              <a:gdLst/>
              <a:ahLst/>
              <a:cxnLst/>
              <a:rect l="l" t="t" r="r" b="b"/>
              <a:pathLst>
                <a:path w="3468370" h="97790">
                  <a:moveTo>
                    <a:pt x="3467798" y="0"/>
                  </a:moveTo>
                  <a:lnTo>
                    <a:pt x="0" y="0"/>
                  </a:lnTo>
                  <a:lnTo>
                    <a:pt x="0" y="97777"/>
                  </a:lnTo>
                  <a:lnTo>
                    <a:pt x="3467798" y="97777"/>
                  </a:lnTo>
                  <a:lnTo>
                    <a:pt x="3467798" y="0"/>
                  </a:lnTo>
                  <a:close/>
                </a:path>
              </a:pathLst>
            </a:custGeom>
            <a:solidFill>
              <a:srgbClr val="FFDE75"/>
            </a:solidFill>
          </p:spPr>
          <p:txBody>
            <a:bodyPr wrap="square" lIns="0" tIns="0" rIns="0" bIns="0" rtlCol="0"/>
            <a:lstStyle/>
            <a:p>
              <a:endParaRPr sz="1227"/>
            </a:p>
          </p:txBody>
        </p:sp>
        <p:sp>
          <p:nvSpPr>
            <p:cNvPr id="53" name="object 53"/>
            <p:cNvSpPr/>
            <p:nvPr/>
          </p:nvSpPr>
          <p:spPr>
            <a:xfrm>
              <a:off x="6892276" y="6739165"/>
              <a:ext cx="1367155" cy="97790"/>
            </a:xfrm>
            <a:custGeom>
              <a:avLst/>
              <a:gdLst/>
              <a:ahLst/>
              <a:cxnLst/>
              <a:rect l="l" t="t" r="r" b="b"/>
              <a:pathLst>
                <a:path w="1367154" h="97790">
                  <a:moveTo>
                    <a:pt x="1366735" y="0"/>
                  </a:moveTo>
                  <a:lnTo>
                    <a:pt x="0" y="0"/>
                  </a:lnTo>
                  <a:lnTo>
                    <a:pt x="0" y="97777"/>
                  </a:lnTo>
                  <a:lnTo>
                    <a:pt x="1366735" y="97777"/>
                  </a:lnTo>
                  <a:lnTo>
                    <a:pt x="1366735" y="0"/>
                  </a:lnTo>
                  <a:close/>
                </a:path>
              </a:pathLst>
            </a:custGeom>
            <a:solidFill>
              <a:srgbClr val="E5332A"/>
            </a:solidFill>
          </p:spPr>
          <p:txBody>
            <a:bodyPr wrap="square" lIns="0" tIns="0" rIns="0" bIns="0" rtlCol="0"/>
            <a:lstStyle/>
            <a:p>
              <a:endParaRPr sz="1227"/>
            </a:p>
          </p:txBody>
        </p:sp>
        <p:sp>
          <p:nvSpPr>
            <p:cNvPr id="54" name="object 54"/>
            <p:cNvSpPr/>
            <p:nvPr/>
          </p:nvSpPr>
          <p:spPr>
            <a:xfrm>
              <a:off x="6892278" y="2110592"/>
              <a:ext cx="0" cy="5026025"/>
            </a:xfrm>
            <a:custGeom>
              <a:avLst/>
              <a:gdLst/>
              <a:ahLst/>
              <a:cxnLst/>
              <a:rect l="l" t="t" r="r" b="b"/>
              <a:pathLst>
                <a:path h="5026025">
                  <a:moveTo>
                    <a:pt x="0" y="5025910"/>
                  </a:moveTo>
                  <a:lnTo>
                    <a:pt x="0" y="0"/>
                  </a:lnTo>
                </a:path>
              </a:pathLst>
            </a:custGeom>
            <a:ln w="13004">
              <a:solidFill>
                <a:srgbClr val="D9D9D9"/>
              </a:solidFill>
            </a:ln>
          </p:spPr>
          <p:txBody>
            <a:bodyPr wrap="square" lIns="0" tIns="0" rIns="0" bIns="0" rtlCol="0"/>
            <a:lstStyle/>
            <a:p>
              <a:endParaRPr sz="1227"/>
            </a:p>
          </p:txBody>
        </p:sp>
      </p:grpSp>
      <p:sp>
        <p:nvSpPr>
          <p:cNvPr id="55" name="object 55"/>
          <p:cNvSpPr txBox="1"/>
          <p:nvPr/>
        </p:nvSpPr>
        <p:spPr>
          <a:xfrm>
            <a:off x="7646678" y="4728670"/>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38,8</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56" name="object 56"/>
          <p:cNvSpPr txBox="1"/>
          <p:nvPr/>
        </p:nvSpPr>
        <p:spPr>
          <a:xfrm>
            <a:off x="6590887" y="4338693"/>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19,2</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57" name="object 57"/>
          <p:cNvSpPr txBox="1"/>
          <p:nvPr/>
        </p:nvSpPr>
        <p:spPr>
          <a:xfrm>
            <a:off x="7646678" y="3665007"/>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38,8</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58" name="object 58"/>
          <p:cNvSpPr txBox="1"/>
          <p:nvPr/>
        </p:nvSpPr>
        <p:spPr>
          <a:xfrm>
            <a:off x="7129580" y="3310453"/>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29,2</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59" name="object 59"/>
          <p:cNvSpPr txBox="1"/>
          <p:nvPr/>
        </p:nvSpPr>
        <p:spPr>
          <a:xfrm>
            <a:off x="7389034" y="2624960"/>
            <a:ext cx="225569"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34</a:t>
            </a:r>
            <a:r>
              <a:rPr sz="818" spc="-44"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0" name="object 60"/>
          <p:cNvSpPr txBox="1"/>
          <p:nvPr/>
        </p:nvSpPr>
        <p:spPr>
          <a:xfrm>
            <a:off x="8163777" y="2282214"/>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48,4</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1" name="object 61"/>
          <p:cNvSpPr txBox="1"/>
          <p:nvPr/>
        </p:nvSpPr>
        <p:spPr>
          <a:xfrm>
            <a:off x="7281274" y="1596721"/>
            <a:ext cx="225569"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32</a:t>
            </a:r>
            <a:r>
              <a:rPr sz="818" spc="-44"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2" name="object 62"/>
          <p:cNvSpPr txBox="1"/>
          <p:nvPr/>
        </p:nvSpPr>
        <p:spPr>
          <a:xfrm>
            <a:off x="7921343" y="4615591"/>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43,9</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3" name="object 63"/>
          <p:cNvSpPr txBox="1"/>
          <p:nvPr/>
        </p:nvSpPr>
        <p:spPr>
          <a:xfrm>
            <a:off x="8702362" y="4272845"/>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58,4</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4" name="object 64"/>
          <p:cNvSpPr txBox="1"/>
          <p:nvPr/>
        </p:nvSpPr>
        <p:spPr>
          <a:xfrm>
            <a:off x="8023678" y="3930099"/>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45,8</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5" name="object 65"/>
          <p:cNvSpPr txBox="1"/>
          <p:nvPr/>
        </p:nvSpPr>
        <p:spPr>
          <a:xfrm>
            <a:off x="7409564" y="3551928"/>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34,4</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6" name="object 66"/>
          <p:cNvSpPr txBox="1"/>
          <p:nvPr/>
        </p:nvSpPr>
        <p:spPr>
          <a:xfrm>
            <a:off x="7894324" y="3244606"/>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43,4</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7" name="object 67"/>
          <p:cNvSpPr txBox="1"/>
          <p:nvPr/>
        </p:nvSpPr>
        <p:spPr>
          <a:xfrm>
            <a:off x="7295230" y="2901859"/>
            <a:ext cx="675409" cy="136798"/>
          </a:xfrm>
          <a:prstGeom prst="rect">
            <a:avLst/>
          </a:prstGeom>
        </p:spPr>
        <p:txBody>
          <a:bodyPr vert="horz" wrap="square" lIns="0" tIns="10824" rIns="0" bIns="0" rtlCol="0">
            <a:spAutoFit/>
          </a:bodyPr>
          <a:lstStyle/>
          <a:p>
            <a:pPr marL="25977">
              <a:spcBef>
                <a:spcPts val="85"/>
              </a:spcBef>
            </a:pPr>
            <a:r>
              <a:rPr sz="818" spc="7" dirty="0">
                <a:solidFill>
                  <a:srgbClr val="404040"/>
                </a:solidFill>
                <a:latin typeface="Calibri"/>
                <a:cs typeface="Calibri"/>
              </a:rPr>
              <a:t>32,6</a:t>
            </a:r>
            <a:r>
              <a:rPr sz="818" spc="-10" dirty="0">
                <a:solidFill>
                  <a:srgbClr val="404040"/>
                </a:solidFill>
                <a:latin typeface="Calibri"/>
                <a:cs typeface="Calibri"/>
              </a:rPr>
              <a:t> </a:t>
            </a:r>
            <a:r>
              <a:rPr sz="818" spc="14" dirty="0">
                <a:solidFill>
                  <a:srgbClr val="404040"/>
                </a:solidFill>
                <a:latin typeface="Calibri"/>
                <a:cs typeface="Calibri"/>
              </a:rPr>
              <a:t>%</a:t>
            </a:r>
            <a:r>
              <a:rPr sz="818" spc="150" dirty="0">
                <a:solidFill>
                  <a:srgbClr val="404040"/>
                </a:solidFill>
                <a:latin typeface="Calibri"/>
                <a:cs typeface="Calibri"/>
              </a:rPr>
              <a:t> </a:t>
            </a:r>
            <a:r>
              <a:rPr sz="1227" spc="10" baseline="-34722" dirty="0">
                <a:solidFill>
                  <a:srgbClr val="404040"/>
                </a:solidFill>
                <a:latin typeface="Calibri"/>
                <a:cs typeface="Calibri"/>
              </a:rPr>
              <a:t>38,8</a:t>
            </a:r>
            <a:r>
              <a:rPr sz="1227" spc="-10" baseline="-34722" dirty="0">
                <a:solidFill>
                  <a:srgbClr val="404040"/>
                </a:solidFill>
                <a:latin typeface="Calibri"/>
                <a:cs typeface="Calibri"/>
              </a:rPr>
              <a:t> </a:t>
            </a:r>
            <a:r>
              <a:rPr sz="1227" spc="20" baseline="-34722" dirty="0">
                <a:solidFill>
                  <a:srgbClr val="404040"/>
                </a:solidFill>
                <a:latin typeface="Calibri"/>
                <a:cs typeface="Calibri"/>
              </a:rPr>
              <a:t>%</a:t>
            </a:r>
            <a:endParaRPr sz="1227" baseline="-34722">
              <a:latin typeface="Calibri"/>
              <a:cs typeface="Calibri"/>
            </a:endParaRPr>
          </a:p>
        </p:txBody>
      </p:sp>
      <p:sp>
        <p:nvSpPr>
          <p:cNvPr id="68" name="object 68"/>
          <p:cNvSpPr txBox="1"/>
          <p:nvPr/>
        </p:nvSpPr>
        <p:spPr>
          <a:xfrm>
            <a:off x="6822363" y="2559112"/>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23,5</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69" name="object 69"/>
          <p:cNvSpPr txBox="1"/>
          <p:nvPr/>
        </p:nvSpPr>
        <p:spPr>
          <a:xfrm>
            <a:off x="6504509" y="2216366"/>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17,6</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0" name="object 70"/>
          <p:cNvSpPr txBox="1"/>
          <p:nvPr/>
        </p:nvSpPr>
        <p:spPr>
          <a:xfrm>
            <a:off x="7032352" y="1873620"/>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27,4</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1" name="object 71"/>
          <p:cNvSpPr txBox="1"/>
          <p:nvPr/>
        </p:nvSpPr>
        <p:spPr>
          <a:xfrm>
            <a:off x="6876190" y="1530873"/>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24,5</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2" name="object 72"/>
          <p:cNvSpPr txBox="1"/>
          <p:nvPr/>
        </p:nvSpPr>
        <p:spPr>
          <a:xfrm>
            <a:off x="6488340" y="4526128"/>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17,3</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3" name="object 73"/>
          <p:cNvSpPr txBox="1"/>
          <p:nvPr/>
        </p:nvSpPr>
        <p:spPr>
          <a:xfrm>
            <a:off x="6763005" y="4183382"/>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22,4</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4" name="object 74"/>
          <p:cNvSpPr txBox="1"/>
          <p:nvPr/>
        </p:nvSpPr>
        <p:spPr>
          <a:xfrm>
            <a:off x="6859915" y="3812978"/>
            <a:ext cx="551151" cy="316293"/>
          </a:xfrm>
          <a:prstGeom prst="rect">
            <a:avLst/>
          </a:prstGeom>
        </p:spPr>
        <p:txBody>
          <a:bodyPr vert="horz" wrap="square" lIns="0" tIns="38533" rIns="0" bIns="0" rtlCol="0">
            <a:spAutoFit/>
          </a:bodyPr>
          <a:lstStyle/>
          <a:p>
            <a:pPr marL="8659">
              <a:spcBef>
                <a:spcPts val="303"/>
              </a:spcBef>
            </a:pPr>
            <a:r>
              <a:rPr sz="818" spc="7" dirty="0">
                <a:solidFill>
                  <a:srgbClr val="404040"/>
                </a:solidFill>
                <a:latin typeface="Calibri"/>
                <a:cs typeface="Calibri"/>
              </a:rPr>
              <a:t>24,2</a:t>
            </a:r>
            <a:r>
              <a:rPr sz="818" spc="-24"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a:p>
            <a:pPr marL="333798">
              <a:spcBef>
                <a:spcPts val="242"/>
              </a:spcBef>
            </a:pPr>
            <a:r>
              <a:rPr sz="818" spc="7" dirty="0">
                <a:solidFill>
                  <a:srgbClr val="404040"/>
                </a:solidFill>
                <a:latin typeface="Calibri"/>
                <a:cs typeface="Calibri"/>
              </a:rPr>
              <a:t>30</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5" name="object 75"/>
          <p:cNvSpPr txBox="1"/>
          <p:nvPr/>
        </p:nvSpPr>
        <p:spPr>
          <a:xfrm>
            <a:off x="7000013" y="3521505"/>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26,8</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6" name="object 76"/>
          <p:cNvSpPr txBox="1"/>
          <p:nvPr/>
        </p:nvSpPr>
        <p:spPr>
          <a:xfrm>
            <a:off x="7086178" y="3166951"/>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28,4</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7" name="object 77"/>
          <p:cNvSpPr txBox="1"/>
          <p:nvPr/>
        </p:nvSpPr>
        <p:spPr>
          <a:xfrm>
            <a:off x="7096922" y="2800588"/>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28,6</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8" name="object 78"/>
          <p:cNvSpPr txBox="1"/>
          <p:nvPr/>
        </p:nvSpPr>
        <p:spPr>
          <a:xfrm>
            <a:off x="7360844" y="2493265"/>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33,5</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79" name="object 79"/>
          <p:cNvSpPr txBox="1"/>
          <p:nvPr/>
        </p:nvSpPr>
        <p:spPr>
          <a:xfrm>
            <a:off x="7388715" y="2150518"/>
            <a:ext cx="225569"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34</a:t>
            </a:r>
            <a:r>
              <a:rPr sz="818" spc="-44"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80" name="object 80"/>
          <p:cNvSpPr txBox="1"/>
          <p:nvPr/>
        </p:nvSpPr>
        <p:spPr>
          <a:xfrm>
            <a:off x="7389034" y="1807772"/>
            <a:ext cx="552883" cy="275489"/>
          </a:xfrm>
          <a:prstGeom prst="rect">
            <a:avLst/>
          </a:prstGeom>
        </p:spPr>
        <p:txBody>
          <a:bodyPr vert="horz" wrap="square" lIns="0" tIns="10824" rIns="0" bIns="0" rtlCol="0">
            <a:spAutoFit/>
          </a:bodyPr>
          <a:lstStyle/>
          <a:p>
            <a:pPr marL="255003">
              <a:spcBef>
                <a:spcPts val="85"/>
              </a:spcBef>
            </a:pPr>
            <a:r>
              <a:rPr sz="818" spc="7" dirty="0">
                <a:solidFill>
                  <a:srgbClr val="404040"/>
                </a:solidFill>
                <a:latin typeface="Calibri"/>
                <a:cs typeface="Calibri"/>
              </a:rPr>
              <a:t>38,6</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a:p>
            <a:pPr marL="8659">
              <a:spcBef>
                <a:spcPts val="58"/>
              </a:spcBef>
            </a:pPr>
            <a:r>
              <a:rPr sz="818" spc="7" dirty="0">
                <a:solidFill>
                  <a:srgbClr val="404040"/>
                </a:solidFill>
                <a:latin typeface="Calibri"/>
                <a:cs typeface="Calibri"/>
              </a:rPr>
              <a:t>34</a:t>
            </a:r>
            <a:r>
              <a:rPr sz="818" spc="-24"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81" name="object 81"/>
          <p:cNvSpPr txBox="1"/>
          <p:nvPr/>
        </p:nvSpPr>
        <p:spPr>
          <a:xfrm>
            <a:off x="7899537" y="1465026"/>
            <a:ext cx="306532" cy="136798"/>
          </a:xfrm>
          <a:prstGeom prst="rect">
            <a:avLst/>
          </a:prstGeom>
        </p:spPr>
        <p:txBody>
          <a:bodyPr vert="horz" wrap="square" lIns="0" tIns="10824" rIns="0" bIns="0" rtlCol="0">
            <a:spAutoFit/>
          </a:bodyPr>
          <a:lstStyle/>
          <a:p>
            <a:pPr marL="8659">
              <a:spcBef>
                <a:spcPts val="85"/>
              </a:spcBef>
            </a:pPr>
            <a:r>
              <a:rPr sz="818" spc="7" dirty="0">
                <a:solidFill>
                  <a:srgbClr val="404040"/>
                </a:solidFill>
                <a:latin typeface="Calibri"/>
                <a:cs typeface="Calibri"/>
              </a:rPr>
              <a:t>43,5</a:t>
            </a:r>
            <a:r>
              <a:rPr sz="818" spc="-41" dirty="0">
                <a:solidFill>
                  <a:srgbClr val="404040"/>
                </a:solidFill>
                <a:latin typeface="Calibri"/>
                <a:cs typeface="Calibri"/>
              </a:rPr>
              <a:t> </a:t>
            </a:r>
            <a:r>
              <a:rPr sz="818" spc="14" dirty="0">
                <a:solidFill>
                  <a:srgbClr val="404040"/>
                </a:solidFill>
                <a:latin typeface="Calibri"/>
                <a:cs typeface="Calibri"/>
              </a:rPr>
              <a:t>%</a:t>
            </a:r>
            <a:endParaRPr sz="818">
              <a:latin typeface="Calibri"/>
              <a:cs typeface="Calibri"/>
            </a:endParaRPr>
          </a:p>
        </p:txBody>
      </p:sp>
      <p:sp>
        <p:nvSpPr>
          <p:cNvPr id="82" name="object 82"/>
          <p:cNvSpPr txBox="1"/>
          <p:nvPr/>
        </p:nvSpPr>
        <p:spPr>
          <a:xfrm>
            <a:off x="5369680" y="4919830"/>
            <a:ext cx="252413"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0,0</a:t>
            </a:r>
            <a:r>
              <a:rPr sz="818" spc="-44" dirty="0">
                <a:solidFill>
                  <a:srgbClr val="595959"/>
                </a:solidFill>
                <a:latin typeface="Calibri"/>
                <a:cs typeface="Calibri"/>
              </a:rPr>
              <a:t> </a:t>
            </a:r>
            <a:r>
              <a:rPr sz="818" spc="14" dirty="0">
                <a:solidFill>
                  <a:srgbClr val="595959"/>
                </a:solidFill>
                <a:latin typeface="Calibri"/>
                <a:cs typeface="Calibri"/>
              </a:rPr>
              <a:t>%</a:t>
            </a:r>
            <a:endParaRPr sz="818">
              <a:latin typeface="Calibri"/>
              <a:cs typeface="Calibri"/>
            </a:endParaRPr>
          </a:p>
        </p:txBody>
      </p:sp>
      <p:sp>
        <p:nvSpPr>
          <p:cNvPr id="83" name="object 83"/>
          <p:cNvSpPr txBox="1"/>
          <p:nvPr/>
        </p:nvSpPr>
        <p:spPr>
          <a:xfrm>
            <a:off x="5881353" y="4919830"/>
            <a:ext cx="306532"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10,0</a:t>
            </a:r>
            <a:r>
              <a:rPr sz="818" spc="-41" dirty="0">
                <a:solidFill>
                  <a:srgbClr val="595959"/>
                </a:solidFill>
                <a:latin typeface="Calibri"/>
                <a:cs typeface="Calibri"/>
              </a:rPr>
              <a:t> </a:t>
            </a:r>
            <a:r>
              <a:rPr sz="818" spc="14" dirty="0">
                <a:solidFill>
                  <a:srgbClr val="595959"/>
                </a:solidFill>
                <a:latin typeface="Calibri"/>
                <a:cs typeface="Calibri"/>
              </a:rPr>
              <a:t>%</a:t>
            </a:r>
            <a:endParaRPr sz="818">
              <a:latin typeface="Calibri"/>
              <a:cs typeface="Calibri"/>
            </a:endParaRPr>
          </a:p>
        </p:txBody>
      </p:sp>
      <p:sp>
        <p:nvSpPr>
          <p:cNvPr id="84" name="object 84"/>
          <p:cNvSpPr txBox="1"/>
          <p:nvPr/>
        </p:nvSpPr>
        <p:spPr>
          <a:xfrm>
            <a:off x="6420046" y="4919830"/>
            <a:ext cx="845127" cy="136798"/>
          </a:xfrm>
          <a:prstGeom prst="rect">
            <a:avLst/>
          </a:prstGeom>
        </p:spPr>
        <p:txBody>
          <a:bodyPr vert="horz" wrap="square" lIns="0" tIns="10824" rIns="0" bIns="0" rtlCol="0">
            <a:spAutoFit/>
          </a:bodyPr>
          <a:lstStyle/>
          <a:p>
            <a:pPr marL="8659">
              <a:spcBef>
                <a:spcPts val="85"/>
              </a:spcBef>
              <a:tabLst>
                <a:tab pos="547240" algn="l"/>
              </a:tabLst>
            </a:pPr>
            <a:r>
              <a:rPr sz="818" spc="7" dirty="0">
                <a:solidFill>
                  <a:srgbClr val="595959"/>
                </a:solidFill>
                <a:latin typeface="Calibri"/>
                <a:cs typeface="Calibri"/>
              </a:rPr>
              <a:t>20,0</a:t>
            </a:r>
            <a:r>
              <a:rPr sz="818" spc="3" dirty="0">
                <a:solidFill>
                  <a:srgbClr val="595959"/>
                </a:solidFill>
                <a:latin typeface="Calibri"/>
                <a:cs typeface="Calibri"/>
              </a:rPr>
              <a:t> </a:t>
            </a:r>
            <a:r>
              <a:rPr sz="818" spc="14" dirty="0">
                <a:solidFill>
                  <a:srgbClr val="595959"/>
                </a:solidFill>
                <a:latin typeface="Calibri"/>
                <a:cs typeface="Calibri"/>
              </a:rPr>
              <a:t>%	</a:t>
            </a:r>
            <a:r>
              <a:rPr sz="818" spc="7" dirty="0">
                <a:solidFill>
                  <a:srgbClr val="595959"/>
                </a:solidFill>
                <a:latin typeface="Calibri"/>
                <a:cs typeface="Calibri"/>
              </a:rPr>
              <a:t>30,0</a:t>
            </a:r>
            <a:r>
              <a:rPr sz="818" spc="-41" dirty="0">
                <a:solidFill>
                  <a:srgbClr val="595959"/>
                </a:solidFill>
                <a:latin typeface="Calibri"/>
                <a:cs typeface="Calibri"/>
              </a:rPr>
              <a:t> </a:t>
            </a:r>
            <a:r>
              <a:rPr sz="818" spc="14" dirty="0">
                <a:solidFill>
                  <a:srgbClr val="595959"/>
                </a:solidFill>
                <a:latin typeface="Calibri"/>
                <a:cs typeface="Calibri"/>
              </a:rPr>
              <a:t>%</a:t>
            </a:r>
            <a:endParaRPr sz="818">
              <a:latin typeface="Calibri"/>
              <a:cs typeface="Calibri"/>
            </a:endParaRPr>
          </a:p>
        </p:txBody>
      </p:sp>
      <p:sp>
        <p:nvSpPr>
          <p:cNvPr id="85" name="object 85"/>
          <p:cNvSpPr txBox="1"/>
          <p:nvPr/>
        </p:nvSpPr>
        <p:spPr>
          <a:xfrm>
            <a:off x="7497432" y="4919830"/>
            <a:ext cx="306532"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40,0</a:t>
            </a:r>
            <a:r>
              <a:rPr sz="818" spc="-41" dirty="0">
                <a:solidFill>
                  <a:srgbClr val="595959"/>
                </a:solidFill>
                <a:latin typeface="Calibri"/>
                <a:cs typeface="Calibri"/>
              </a:rPr>
              <a:t> </a:t>
            </a:r>
            <a:r>
              <a:rPr sz="818" spc="14" dirty="0">
                <a:solidFill>
                  <a:srgbClr val="595959"/>
                </a:solidFill>
                <a:latin typeface="Calibri"/>
                <a:cs typeface="Calibri"/>
              </a:rPr>
              <a:t>%</a:t>
            </a:r>
            <a:endParaRPr sz="818">
              <a:latin typeface="Calibri"/>
              <a:cs typeface="Calibri"/>
            </a:endParaRPr>
          </a:p>
        </p:txBody>
      </p:sp>
      <p:sp>
        <p:nvSpPr>
          <p:cNvPr id="86" name="object 86"/>
          <p:cNvSpPr txBox="1"/>
          <p:nvPr/>
        </p:nvSpPr>
        <p:spPr>
          <a:xfrm>
            <a:off x="8036124" y="4919830"/>
            <a:ext cx="306532"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50,0</a:t>
            </a:r>
            <a:r>
              <a:rPr sz="818" spc="-41" dirty="0">
                <a:solidFill>
                  <a:srgbClr val="595959"/>
                </a:solidFill>
                <a:latin typeface="Calibri"/>
                <a:cs typeface="Calibri"/>
              </a:rPr>
              <a:t> </a:t>
            </a:r>
            <a:r>
              <a:rPr sz="818" spc="14" dirty="0">
                <a:solidFill>
                  <a:srgbClr val="595959"/>
                </a:solidFill>
                <a:latin typeface="Calibri"/>
                <a:cs typeface="Calibri"/>
              </a:rPr>
              <a:t>%</a:t>
            </a:r>
            <a:endParaRPr sz="818">
              <a:latin typeface="Calibri"/>
              <a:cs typeface="Calibri"/>
            </a:endParaRPr>
          </a:p>
        </p:txBody>
      </p:sp>
      <p:sp>
        <p:nvSpPr>
          <p:cNvPr id="87" name="object 87"/>
          <p:cNvSpPr txBox="1"/>
          <p:nvPr/>
        </p:nvSpPr>
        <p:spPr>
          <a:xfrm>
            <a:off x="8574817" y="4919830"/>
            <a:ext cx="306532"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60,0</a:t>
            </a:r>
            <a:r>
              <a:rPr sz="818" spc="-41" dirty="0">
                <a:solidFill>
                  <a:srgbClr val="595959"/>
                </a:solidFill>
                <a:latin typeface="Calibri"/>
                <a:cs typeface="Calibri"/>
              </a:rPr>
              <a:t> </a:t>
            </a:r>
            <a:r>
              <a:rPr sz="818" spc="14" dirty="0">
                <a:solidFill>
                  <a:srgbClr val="595959"/>
                </a:solidFill>
                <a:latin typeface="Calibri"/>
                <a:cs typeface="Calibri"/>
              </a:rPr>
              <a:t>%</a:t>
            </a:r>
            <a:endParaRPr sz="818">
              <a:latin typeface="Calibri"/>
              <a:cs typeface="Calibri"/>
            </a:endParaRPr>
          </a:p>
        </p:txBody>
      </p:sp>
      <p:sp>
        <p:nvSpPr>
          <p:cNvPr id="88" name="object 88"/>
          <p:cNvSpPr txBox="1"/>
          <p:nvPr/>
        </p:nvSpPr>
        <p:spPr>
          <a:xfrm>
            <a:off x="9113510" y="4919830"/>
            <a:ext cx="306532"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70,0</a:t>
            </a:r>
            <a:r>
              <a:rPr sz="818" spc="-41" dirty="0">
                <a:solidFill>
                  <a:srgbClr val="595959"/>
                </a:solidFill>
                <a:latin typeface="Calibri"/>
                <a:cs typeface="Calibri"/>
              </a:rPr>
              <a:t> </a:t>
            </a:r>
            <a:r>
              <a:rPr sz="818" spc="14" dirty="0">
                <a:solidFill>
                  <a:srgbClr val="595959"/>
                </a:solidFill>
                <a:latin typeface="Calibri"/>
                <a:cs typeface="Calibri"/>
              </a:rPr>
              <a:t>%</a:t>
            </a:r>
            <a:endParaRPr sz="818">
              <a:latin typeface="Calibri"/>
              <a:cs typeface="Calibri"/>
            </a:endParaRPr>
          </a:p>
        </p:txBody>
      </p:sp>
      <p:sp>
        <p:nvSpPr>
          <p:cNvPr id="89" name="object 89"/>
          <p:cNvSpPr txBox="1"/>
          <p:nvPr/>
        </p:nvSpPr>
        <p:spPr>
          <a:xfrm>
            <a:off x="2677811" y="4610166"/>
            <a:ext cx="2728480"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Readiness</a:t>
            </a:r>
            <a:r>
              <a:rPr sz="818" dirty="0">
                <a:solidFill>
                  <a:srgbClr val="595959"/>
                </a:solidFill>
                <a:latin typeface="Calibri"/>
                <a:cs typeface="Calibri"/>
              </a:rPr>
              <a:t> </a:t>
            </a:r>
            <a:r>
              <a:rPr sz="818" spc="7" dirty="0">
                <a:solidFill>
                  <a:srgbClr val="595959"/>
                </a:solidFill>
                <a:latin typeface="Calibri"/>
                <a:cs typeface="Calibri"/>
              </a:rPr>
              <a:t>of</a:t>
            </a:r>
            <a:r>
              <a:rPr sz="818" spc="-7" dirty="0">
                <a:solidFill>
                  <a:srgbClr val="595959"/>
                </a:solidFill>
                <a:latin typeface="Calibri"/>
                <a:cs typeface="Calibri"/>
              </a:rPr>
              <a:t> </a:t>
            </a:r>
            <a:r>
              <a:rPr sz="818" spc="7" dirty="0">
                <a:solidFill>
                  <a:srgbClr val="595959"/>
                </a:solidFill>
                <a:latin typeface="Calibri"/>
                <a:cs typeface="Calibri"/>
              </a:rPr>
              <a:t>educational</a:t>
            </a:r>
            <a:r>
              <a:rPr sz="818" spc="14" dirty="0">
                <a:solidFill>
                  <a:srgbClr val="595959"/>
                </a:solidFill>
                <a:latin typeface="Calibri"/>
                <a:cs typeface="Calibri"/>
              </a:rPr>
              <a:t> </a:t>
            </a:r>
            <a:r>
              <a:rPr sz="818" spc="3" dirty="0">
                <a:solidFill>
                  <a:srgbClr val="595959"/>
                </a:solidFill>
                <a:latin typeface="Calibri"/>
                <a:cs typeface="Calibri"/>
              </a:rPr>
              <a:t>centers</a:t>
            </a:r>
            <a:r>
              <a:rPr sz="818" dirty="0">
                <a:solidFill>
                  <a:srgbClr val="595959"/>
                </a:solidFill>
                <a:latin typeface="Calibri"/>
                <a:cs typeface="Calibri"/>
              </a:rPr>
              <a:t> </a:t>
            </a:r>
            <a:r>
              <a:rPr sz="818" spc="3" dirty="0">
                <a:solidFill>
                  <a:srgbClr val="595959"/>
                </a:solidFill>
                <a:latin typeface="Calibri"/>
                <a:cs typeface="Calibri"/>
              </a:rPr>
              <a:t>to</a:t>
            </a:r>
            <a:r>
              <a:rPr sz="818" spc="14" dirty="0">
                <a:solidFill>
                  <a:srgbClr val="595959"/>
                </a:solidFill>
                <a:latin typeface="Calibri"/>
                <a:cs typeface="Calibri"/>
              </a:rPr>
              <a:t> </a:t>
            </a:r>
            <a:r>
              <a:rPr sz="818" spc="7" dirty="0">
                <a:solidFill>
                  <a:srgbClr val="595959"/>
                </a:solidFill>
                <a:latin typeface="Calibri"/>
                <a:cs typeface="Calibri"/>
              </a:rPr>
              <a:t>work</a:t>
            </a:r>
            <a:r>
              <a:rPr sz="818" spc="3" dirty="0">
                <a:solidFill>
                  <a:srgbClr val="595959"/>
                </a:solidFill>
                <a:latin typeface="Calibri"/>
                <a:cs typeface="Calibri"/>
              </a:rPr>
              <a:t> </a:t>
            </a:r>
            <a:r>
              <a:rPr sz="818" spc="7" dirty="0">
                <a:solidFill>
                  <a:srgbClr val="595959"/>
                </a:solidFill>
                <a:latin typeface="Calibri"/>
                <a:cs typeface="Calibri"/>
              </a:rPr>
              <a:t>with</a:t>
            </a:r>
            <a:r>
              <a:rPr sz="818" dirty="0">
                <a:solidFill>
                  <a:srgbClr val="595959"/>
                </a:solidFill>
                <a:latin typeface="Calibri"/>
                <a:cs typeface="Calibri"/>
              </a:rPr>
              <a:t> </a:t>
            </a:r>
            <a:r>
              <a:rPr sz="818" spc="3" dirty="0">
                <a:solidFill>
                  <a:srgbClr val="595959"/>
                </a:solidFill>
                <a:latin typeface="Calibri"/>
                <a:cs typeface="Calibri"/>
              </a:rPr>
              <a:t>autistic</a:t>
            </a:r>
            <a:r>
              <a:rPr sz="818" spc="-3" dirty="0">
                <a:solidFill>
                  <a:srgbClr val="595959"/>
                </a:solidFill>
                <a:latin typeface="Calibri"/>
                <a:cs typeface="Calibri"/>
              </a:rPr>
              <a:t> </a:t>
            </a:r>
            <a:r>
              <a:rPr sz="818" spc="7" dirty="0">
                <a:solidFill>
                  <a:srgbClr val="595959"/>
                </a:solidFill>
                <a:latin typeface="Calibri"/>
                <a:cs typeface="Calibri"/>
              </a:rPr>
              <a:t>children</a:t>
            </a:r>
            <a:endParaRPr sz="818">
              <a:latin typeface="Calibri"/>
              <a:cs typeface="Calibri"/>
            </a:endParaRPr>
          </a:p>
        </p:txBody>
      </p:sp>
      <p:sp>
        <p:nvSpPr>
          <p:cNvPr id="90" name="object 90"/>
          <p:cNvSpPr txBox="1"/>
          <p:nvPr/>
        </p:nvSpPr>
        <p:spPr>
          <a:xfrm>
            <a:off x="4020501" y="4267420"/>
            <a:ext cx="1385455" cy="136798"/>
          </a:xfrm>
          <a:prstGeom prst="rect">
            <a:avLst/>
          </a:prstGeom>
        </p:spPr>
        <p:txBody>
          <a:bodyPr vert="horz" wrap="square" lIns="0" tIns="10824" rIns="0" bIns="0" rtlCol="0">
            <a:spAutoFit/>
          </a:bodyPr>
          <a:lstStyle/>
          <a:p>
            <a:pPr marL="8659">
              <a:spcBef>
                <a:spcPts val="85"/>
              </a:spcBef>
            </a:pPr>
            <a:r>
              <a:rPr sz="818" spc="3" dirty="0">
                <a:solidFill>
                  <a:srgbClr val="595959"/>
                </a:solidFill>
                <a:latin typeface="Calibri"/>
                <a:cs typeface="Calibri"/>
              </a:rPr>
              <a:t>Accessibility</a:t>
            </a:r>
            <a:r>
              <a:rPr sz="818" spc="-3" dirty="0">
                <a:solidFill>
                  <a:srgbClr val="595959"/>
                </a:solidFill>
                <a:latin typeface="Calibri"/>
                <a:cs typeface="Calibri"/>
              </a:rPr>
              <a:t> </a:t>
            </a:r>
            <a:r>
              <a:rPr sz="818" spc="7" dirty="0">
                <a:solidFill>
                  <a:srgbClr val="595959"/>
                </a:solidFill>
                <a:latin typeface="Calibri"/>
                <a:cs typeface="Calibri"/>
              </a:rPr>
              <a:t>of</a:t>
            </a:r>
            <a:r>
              <a:rPr sz="818" dirty="0">
                <a:solidFill>
                  <a:srgbClr val="595959"/>
                </a:solidFill>
                <a:latin typeface="Calibri"/>
                <a:cs typeface="Calibri"/>
              </a:rPr>
              <a:t> </a:t>
            </a:r>
            <a:r>
              <a:rPr sz="818" spc="7" dirty="0">
                <a:solidFill>
                  <a:srgbClr val="595959"/>
                </a:solidFill>
                <a:latin typeface="Calibri"/>
                <a:cs typeface="Calibri"/>
              </a:rPr>
              <a:t>medical</a:t>
            </a:r>
            <a:r>
              <a:rPr sz="818" spc="-3" dirty="0">
                <a:solidFill>
                  <a:srgbClr val="595959"/>
                </a:solidFill>
                <a:latin typeface="Calibri"/>
                <a:cs typeface="Calibri"/>
              </a:rPr>
              <a:t> </a:t>
            </a:r>
            <a:r>
              <a:rPr sz="818" spc="3" dirty="0">
                <a:solidFill>
                  <a:srgbClr val="595959"/>
                </a:solidFill>
                <a:latin typeface="Calibri"/>
                <a:cs typeface="Calibri"/>
              </a:rPr>
              <a:t>services</a:t>
            </a:r>
            <a:endParaRPr sz="818">
              <a:latin typeface="Calibri"/>
              <a:cs typeface="Calibri"/>
            </a:endParaRPr>
          </a:p>
        </p:txBody>
      </p:sp>
      <p:sp>
        <p:nvSpPr>
          <p:cNvPr id="91" name="object 91"/>
          <p:cNvSpPr txBox="1"/>
          <p:nvPr/>
        </p:nvSpPr>
        <p:spPr>
          <a:xfrm>
            <a:off x="3744028" y="3924673"/>
            <a:ext cx="1662113"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The</a:t>
            </a:r>
            <a:r>
              <a:rPr sz="818" spc="-3" dirty="0">
                <a:solidFill>
                  <a:srgbClr val="595959"/>
                </a:solidFill>
                <a:latin typeface="Calibri"/>
                <a:cs typeface="Calibri"/>
              </a:rPr>
              <a:t> </a:t>
            </a:r>
            <a:r>
              <a:rPr sz="818" spc="3" dirty="0">
                <a:solidFill>
                  <a:srgbClr val="595959"/>
                </a:solidFill>
                <a:latin typeface="Calibri"/>
                <a:cs typeface="Calibri"/>
              </a:rPr>
              <a:t>level</a:t>
            </a:r>
            <a:r>
              <a:rPr sz="818" dirty="0">
                <a:solidFill>
                  <a:srgbClr val="595959"/>
                </a:solidFill>
                <a:latin typeface="Calibri"/>
                <a:cs typeface="Calibri"/>
              </a:rPr>
              <a:t> </a:t>
            </a:r>
            <a:r>
              <a:rPr sz="818" spc="7" dirty="0">
                <a:solidFill>
                  <a:srgbClr val="595959"/>
                </a:solidFill>
                <a:latin typeface="Calibri"/>
                <a:cs typeface="Calibri"/>
              </a:rPr>
              <a:t>of</a:t>
            </a:r>
            <a:r>
              <a:rPr sz="818" spc="3" dirty="0">
                <a:solidFill>
                  <a:srgbClr val="595959"/>
                </a:solidFill>
                <a:latin typeface="Calibri"/>
                <a:cs typeface="Calibri"/>
              </a:rPr>
              <a:t> support </a:t>
            </a:r>
            <a:r>
              <a:rPr sz="818" spc="7" dirty="0">
                <a:solidFill>
                  <a:srgbClr val="595959"/>
                </a:solidFill>
                <a:latin typeface="Calibri"/>
                <a:cs typeface="Calibri"/>
              </a:rPr>
              <a:t>from</a:t>
            </a:r>
            <a:r>
              <a:rPr sz="818" spc="-10" dirty="0">
                <a:solidFill>
                  <a:srgbClr val="595959"/>
                </a:solidFill>
                <a:latin typeface="Calibri"/>
                <a:cs typeface="Calibri"/>
              </a:rPr>
              <a:t> </a:t>
            </a:r>
            <a:r>
              <a:rPr sz="818" spc="7" dirty="0">
                <a:solidFill>
                  <a:srgbClr val="595959"/>
                </a:solidFill>
                <a:latin typeface="Calibri"/>
                <a:cs typeface="Calibri"/>
              </a:rPr>
              <a:t>compatriots</a:t>
            </a:r>
            <a:endParaRPr sz="818">
              <a:latin typeface="Calibri"/>
              <a:cs typeface="Calibri"/>
            </a:endParaRPr>
          </a:p>
        </p:txBody>
      </p:sp>
      <p:sp>
        <p:nvSpPr>
          <p:cNvPr id="92" name="object 92"/>
          <p:cNvSpPr txBox="1"/>
          <p:nvPr/>
        </p:nvSpPr>
        <p:spPr>
          <a:xfrm>
            <a:off x="2777168" y="3581927"/>
            <a:ext cx="2629766" cy="136798"/>
          </a:xfrm>
          <a:prstGeom prst="rect">
            <a:avLst/>
          </a:prstGeom>
        </p:spPr>
        <p:txBody>
          <a:bodyPr vert="horz" wrap="square" lIns="0" tIns="10824" rIns="0" bIns="0" rtlCol="0">
            <a:spAutoFit/>
          </a:bodyPr>
          <a:lstStyle/>
          <a:p>
            <a:pPr marL="8659">
              <a:spcBef>
                <a:spcPts val="85"/>
              </a:spcBef>
            </a:pPr>
            <a:r>
              <a:rPr sz="818" spc="3" dirty="0">
                <a:solidFill>
                  <a:srgbClr val="595959"/>
                </a:solidFill>
                <a:latin typeface="Calibri"/>
                <a:cs typeface="Calibri"/>
              </a:rPr>
              <a:t>Attitudes</a:t>
            </a:r>
            <a:r>
              <a:rPr sz="818" dirty="0">
                <a:solidFill>
                  <a:srgbClr val="595959"/>
                </a:solidFill>
                <a:latin typeface="Calibri"/>
                <a:cs typeface="Calibri"/>
              </a:rPr>
              <a:t> </a:t>
            </a:r>
            <a:r>
              <a:rPr sz="818" spc="7" dirty="0">
                <a:solidFill>
                  <a:srgbClr val="595959"/>
                </a:solidFill>
                <a:latin typeface="Calibri"/>
                <a:cs typeface="Calibri"/>
              </a:rPr>
              <a:t>of</a:t>
            </a:r>
            <a:r>
              <a:rPr sz="818" spc="3" dirty="0">
                <a:solidFill>
                  <a:srgbClr val="595959"/>
                </a:solidFill>
                <a:latin typeface="Calibri"/>
                <a:cs typeface="Calibri"/>
              </a:rPr>
              <a:t> society</a:t>
            </a:r>
            <a:r>
              <a:rPr sz="818" spc="7" dirty="0">
                <a:solidFill>
                  <a:srgbClr val="595959"/>
                </a:solidFill>
                <a:latin typeface="Calibri"/>
                <a:cs typeface="Calibri"/>
              </a:rPr>
              <a:t> towards</a:t>
            </a:r>
            <a:r>
              <a:rPr sz="818" dirty="0">
                <a:solidFill>
                  <a:srgbClr val="595959"/>
                </a:solidFill>
                <a:latin typeface="Calibri"/>
                <a:cs typeface="Calibri"/>
              </a:rPr>
              <a:t> </a:t>
            </a:r>
            <a:r>
              <a:rPr sz="818" spc="3" dirty="0">
                <a:solidFill>
                  <a:srgbClr val="595959"/>
                </a:solidFill>
                <a:latin typeface="Calibri"/>
                <a:cs typeface="Calibri"/>
              </a:rPr>
              <a:t>autistic</a:t>
            </a:r>
            <a:r>
              <a:rPr sz="818" spc="10" dirty="0">
                <a:solidFill>
                  <a:srgbClr val="595959"/>
                </a:solidFill>
                <a:latin typeface="Calibri"/>
                <a:cs typeface="Calibri"/>
              </a:rPr>
              <a:t> </a:t>
            </a:r>
            <a:r>
              <a:rPr sz="818" spc="7" dirty="0">
                <a:solidFill>
                  <a:srgbClr val="595959"/>
                </a:solidFill>
                <a:latin typeface="Calibri"/>
                <a:cs typeface="Calibri"/>
              </a:rPr>
              <a:t>children</a:t>
            </a:r>
            <a:r>
              <a:rPr sz="818" dirty="0">
                <a:solidFill>
                  <a:srgbClr val="595959"/>
                </a:solidFill>
                <a:latin typeface="Calibri"/>
                <a:cs typeface="Calibri"/>
              </a:rPr>
              <a:t> </a:t>
            </a:r>
            <a:r>
              <a:rPr sz="818" spc="3" dirty="0">
                <a:solidFill>
                  <a:srgbClr val="595959"/>
                </a:solidFill>
                <a:latin typeface="Calibri"/>
                <a:cs typeface="Calibri"/>
              </a:rPr>
              <a:t>in</a:t>
            </a:r>
            <a:r>
              <a:rPr sz="818" spc="10" dirty="0">
                <a:solidFill>
                  <a:srgbClr val="595959"/>
                </a:solidFill>
                <a:latin typeface="Calibri"/>
                <a:cs typeface="Calibri"/>
              </a:rPr>
              <a:t> </a:t>
            </a:r>
            <a:r>
              <a:rPr sz="818" spc="7" dirty="0">
                <a:solidFill>
                  <a:srgbClr val="595959"/>
                </a:solidFill>
                <a:latin typeface="Calibri"/>
                <a:cs typeface="Calibri"/>
              </a:rPr>
              <a:t>everyday</a:t>
            </a:r>
            <a:r>
              <a:rPr sz="818" spc="-3" dirty="0">
                <a:solidFill>
                  <a:srgbClr val="595959"/>
                </a:solidFill>
                <a:latin typeface="Calibri"/>
                <a:cs typeface="Calibri"/>
              </a:rPr>
              <a:t> </a:t>
            </a:r>
            <a:r>
              <a:rPr sz="818" spc="7" dirty="0">
                <a:solidFill>
                  <a:srgbClr val="595959"/>
                </a:solidFill>
                <a:latin typeface="Calibri"/>
                <a:cs typeface="Calibri"/>
              </a:rPr>
              <a:t>life</a:t>
            </a:r>
            <a:endParaRPr sz="818">
              <a:latin typeface="Calibri"/>
              <a:cs typeface="Calibri"/>
            </a:endParaRPr>
          </a:p>
        </p:txBody>
      </p:sp>
      <p:sp>
        <p:nvSpPr>
          <p:cNvPr id="93" name="object 93"/>
          <p:cNvSpPr txBox="1"/>
          <p:nvPr/>
        </p:nvSpPr>
        <p:spPr>
          <a:xfrm>
            <a:off x="3855192" y="3239180"/>
            <a:ext cx="1551709"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Cost</a:t>
            </a:r>
            <a:r>
              <a:rPr sz="818" dirty="0">
                <a:solidFill>
                  <a:srgbClr val="595959"/>
                </a:solidFill>
                <a:latin typeface="Calibri"/>
                <a:cs typeface="Calibri"/>
              </a:rPr>
              <a:t> </a:t>
            </a:r>
            <a:r>
              <a:rPr sz="818" spc="7" dirty="0">
                <a:solidFill>
                  <a:srgbClr val="595959"/>
                </a:solidFill>
                <a:latin typeface="Calibri"/>
                <a:cs typeface="Calibri"/>
              </a:rPr>
              <a:t>of</a:t>
            </a:r>
            <a:r>
              <a:rPr sz="818" spc="-10" dirty="0">
                <a:solidFill>
                  <a:srgbClr val="595959"/>
                </a:solidFill>
                <a:latin typeface="Calibri"/>
                <a:cs typeface="Calibri"/>
              </a:rPr>
              <a:t> </a:t>
            </a:r>
            <a:r>
              <a:rPr sz="818" spc="3" dirty="0">
                <a:solidFill>
                  <a:srgbClr val="595959"/>
                </a:solidFill>
                <a:latin typeface="Calibri"/>
                <a:cs typeface="Calibri"/>
              </a:rPr>
              <a:t>services</a:t>
            </a:r>
            <a:r>
              <a:rPr sz="818" spc="7" dirty="0">
                <a:solidFill>
                  <a:srgbClr val="595959"/>
                </a:solidFill>
                <a:latin typeface="Calibri"/>
                <a:cs typeface="Calibri"/>
              </a:rPr>
              <a:t> </a:t>
            </a:r>
            <a:r>
              <a:rPr sz="818" spc="3" dirty="0">
                <a:solidFill>
                  <a:srgbClr val="595959"/>
                </a:solidFill>
                <a:latin typeface="Calibri"/>
                <a:cs typeface="Calibri"/>
              </a:rPr>
              <a:t>for</a:t>
            </a:r>
            <a:r>
              <a:rPr sz="818" dirty="0">
                <a:solidFill>
                  <a:srgbClr val="595959"/>
                </a:solidFill>
                <a:latin typeface="Calibri"/>
                <a:cs typeface="Calibri"/>
              </a:rPr>
              <a:t> </a:t>
            </a:r>
            <a:r>
              <a:rPr sz="818" spc="3" dirty="0">
                <a:solidFill>
                  <a:srgbClr val="595959"/>
                </a:solidFill>
                <a:latin typeface="Calibri"/>
                <a:cs typeface="Calibri"/>
              </a:rPr>
              <a:t>autistic</a:t>
            </a:r>
            <a:r>
              <a:rPr sz="818" spc="7" dirty="0">
                <a:solidFill>
                  <a:srgbClr val="595959"/>
                </a:solidFill>
                <a:latin typeface="Calibri"/>
                <a:cs typeface="Calibri"/>
              </a:rPr>
              <a:t> children</a:t>
            </a:r>
            <a:endParaRPr sz="818">
              <a:latin typeface="Calibri"/>
              <a:cs typeface="Calibri"/>
            </a:endParaRPr>
          </a:p>
        </p:txBody>
      </p:sp>
      <p:sp>
        <p:nvSpPr>
          <p:cNvPr id="94" name="object 94"/>
          <p:cNvSpPr txBox="1"/>
          <p:nvPr/>
        </p:nvSpPr>
        <p:spPr>
          <a:xfrm>
            <a:off x="3520211" y="2896434"/>
            <a:ext cx="1886383" cy="136798"/>
          </a:xfrm>
          <a:prstGeom prst="rect">
            <a:avLst/>
          </a:prstGeom>
        </p:spPr>
        <p:txBody>
          <a:bodyPr vert="horz" wrap="square" lIns="0" tIns="10824" rIns="0" bIns="0" rtlCol="0">
            <a:spAutoFit/>
          </a:bodyPr>
          <a:lstStyle/>
          <a:p>
            <a:pPr marL="8659">
              <a:spcBef>
                <a:spcPts val="85"/>
              </a:spcBef>
            </a:pPr>
            <a:r>
              <a:rPr sz="818" spc="3" dirty="0">
                <a:solidFill>
                  <a:srgbClr val="595959"/>
                </a:solidFill>
                <a:latin typeface="Calibri"/>
                <a:cs typeface="Calibri"/>
              </a:rPr>
              <a:t>Accessibility </a:t>
            </a:r>
            <a:r>
              <a:rPr sz="818" spc="7" dirty="0">
                <a:solidFill>
                  <a:srgbClr val="595959"/>
                </a:solidFill>
                <a:latin typeface="Calibri"/>
                <a:cs typeface="Calibri"/>
              </a:rPr>
              <a:t>of</a:t>
            </a:r>
            <a:r>
              <a:rPr sz="818" spc="3" dirty="0">
                <a:solidFill>
                  <a:srgbClr val="595959"/>
                </a:solidFill>
                <a:latin typeface="Calibri"/>
                <a:cs typeface="Calibri"/>
              </a:rPr>
              <a:t> services</a:t>
            </a:r>
            <a:r>
              <a:rPr sz="818" spc="10" dirty="0">
                <a:solidFill>
                  <a:srgbClr val="595959"/>
                </a:solidFill>
                <a:latin typeface="Calibri"/>
                <a:cs typeface="Calibri"/>
              </a:rPr>
              <a:t> </a:t>
            </a:r>
            <a:r>
              <a:rPr sz="818" spc="3" dirty="0">
                <a:solidFill>
                  <a:srgbClr val="595959"/>
                </a:solidFill>
                <a:latin typeface="Calibri"/>
                <a:cs typeface="Calibri"/>
              </a:rPr>
              <a:t>for autistic</a:t>
            </a:r>
            <a:r>
              <a:rPr sz="818" spc="-3" dirty="0">
                <a:solidFill>
                  <a:srgbClr val="595959"/>
                </a:solidFill>
                <a:latin typeface="Calibri"/>
                <a:cs typeface="Calibri"/>
              </a:rPr>
              <a:t> </a:t>
            </a:r>
            <a:r>
              <a:rPr sz="818" spc="7" dirty="0">
                <a:solidFill>
                  <a:srgbClr val="595959"/>
                </a:solidFill>
                <a:latin typeface="Calibri"/>
                <a:cs typeface="Calibri"/>
              </a:rPr>
              <a:t>children</a:t>
            </a:r>
            <a:endParaRPr sz="818">
              <a:latin typeface="Calibri"/>
              <a:cs typeface="Calibri"/>
            </a:endParaRPr>
          </a:p>
        </p:txBody>
      </p:sp>
      <p:sp>
        <p:nvSpPr>
          <p:cNvPr id="95" name="object 95"/>
          <p:cNvSpPr txBox="1"/>
          <p:nvPr/>
        </p:nvSpPr>
        <p:spPr>
          <a:xfrm>
            <a:off x="3709668" y="2553687"/>
            <a:ext cx="1695450"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Communication</a:t>
            </a:r>
            <a:r>
              <a:rPr sz="818" spc="-3" dirty="0">
                <a:solidFill>
                  <a:srgbClr val="595959"/>
                </a:solidFill>
                <a:latin typeface="Calibri"/>
                <a:cs typeface="Calibri"/>
              </a:rPr>
              <a:t> </a:t>
            </a:r>
            <a:r>
              <a:rPr sz="818" spc="7" dirty="0">
                <a:solidFill>
                  <a:srgbClr val="595959"/>
                </a:solidFill>
                <a:latin typeface="Calibri"/>
                <a:cs typeface="Calibri"/>
              </a:rPr>
              <a:t>with </a:t>
            </a:r>
            <a:r>
              <a:rPr sz="818" spc="3" dirty="0">
                <a:solidFill>
                  <a:srgbClr val="595959"/>
                </a:solidFill>
                <a:latin typeface="Calibri"/>
                <a:cs typeface="Calibri"/>
              </a:rPr>
              <a:t>peers</a:t>
            </a:r>
            <a:r>
              <a:rPr sz="818" spc="-3" dirty="0">
                <a:solidFill>
                  <a:srgbClr val="595959"/>
                </a:solidFill>
                <a:latin typeface="Calibri"/>
                <a:cs typeface="Calibri"/>
              </a:rPr>
              <a:t> </a:t>
            </a:r>
            <a:r>
              <a:rPr sz="818" spc="10" dirty="0">
                <a:solidFill>
                  <a:srgbClr val="595959"/>
                </a:solidFill>
                <a:latin typeface="Calibri"/>
                <a:cs typeface="Calibri"/>
              </a:rPr>
              <a:t>and</a:t>
            </a:r>
            <a:r>
              <a:rPr sz="818" spc="-3" dirty="0">
                <a:solidFill>
                  <a:srgbClr val="595959"/>
                </a:solidFill>
                <a:latin typeface="Calibri"/>
                <a:cs typeface="Calibri"/>
              </a:rPr>
              <a:t> </a:t>
            </a:r>
            <a:r>
              <a:rPr sz="818" spc="3" dirty="0">
                <a:solidFill>
                  <a:srgbClr val="595959"/>
                </a:solidFill>
                <a:latin typeface="Calibri"/>
                <a:cs typeface="Calibri"/>
              </a:rPr>
              <a:t>friends</a:t>
            </a:r>
            <a:endParaRPr sz="818">
              <a:latin typeface="Calibri"/>
              <a:cs typeface="Calibri"/>
            </a:endParaRPr>
          </a:p>
        </p:txBody>
      </p:sp>
      <p:sp>
        <p:nvSpPr>
          <p:cNvPr id="96" name="object 96"/>
          <p:cNvSpPr txBox="1"/>
          <p:nvPr/>
        </p:nvSpPr>
        <p:spPr>
          <a:xfrm>
            <a:off x="2729937" y="2210941"/>
            <a:ext cx="2676957" cy="136798"/>
          </a:xfrm>
          <a:prstGeom prst="rect">
            <a:avLst/>
          </a:prstGeom>
        </p:spPr>
        <p:txBody>
          <a:bodyPr vert="horz" wrap="square" lIns="0" tIns="10824" rIns="0" bIns="0" rtlCol="0">
            <a:spAutoFit/>
          </a:bodyPr>
          <a:lstStyle/>
          <a:p>
            <a:pPr marL="8659">
              <a:spcBef>
                <a:spcPts val="85"/>
              </a:spcBef>
            </a:pPr>
            <a:r>
              <a:rPr sz="818" spc="3" dirty="0">
                <a:solidFill>
                  <a:srgbClr val="595959"/>
                </a:solidFill>
                <a:latin typeface="Calibri"/>
                <a:cs typeface="Calibri"/>
              </a:rPr>
              <a:t>Availability</a:t>
            </a:r>
            <a:r>
              <a:rPr sz="818" spc="7" dirty="0">
                <a:solidFill>
                  <a:srgbClr val="595959"/>
                </a:solidFill>
                <a:latin typeface="Calibri"/>
                <a:cs typeface="Calibri"/>
              </a:rPr>
              <a:t> </a:t>
            </a:r>
            <a:r>
              <a:rPr sz="818" spc="3" dirty="0">
                <a:solidFill>
                  <a:srgbClr val="595959"/>
                </a:solidFill>
                <a:latin typeface="Calibri"/>
                <a:cs typeface="Calibri"/>
              </a:rPr>
              <a:t>of</a:t>
            </a:r>
            <a:r>
              <a:rPr sz="818" spc="10" dirty="0">
                <a:solidFill>
                  <a:srgbClr val="595959"/>
                </a:solidFill>
                <a:latin typeface="Calibri"/>
                <a:cs typeface="Calibri"/>
              </a:rPr>
              <a:t> </a:t>
            </a:r>
            <a:r>
              <a:rPr sz="818" spc="3" dirty="0">
                <a:solidFill>
                  <a:srgbClr val="595959"/>
                </a:solidFill>
                <a:latin typeface="Calibri"/>
                <a:cs typeface="Calibri"/>
              </a:rPr>
              <a:t>infrastructure</a:t>
            </a:r>
            <a:r>
              <a:rPr sz="818" spc="7" dirty="0">
                <a:solidFill>
                  <a:srgbClr val="595959"/>
                </a:solidFill>
                <a:latin typeface="Calibri"/>
                <a:cs typeface="Calibri"/>
              </a:rPr>
              <a:t> for</a:t>
            </a:r>
            <a:r>
              <a:rPr sz="818" spc="10" dirty="0">
                <a:solidFill>
                  <a:srgbClr val="595959"/>
                </a:solidFill>
                <a:latin typeface="Calibri"/>
                <a:cs typeface="Calibri"/>
              </a:rPr>
              <a:t> </a:t>
            </a:r>
            <a:r>
              <a:rPr sz="818" spc="7" dirty="0">
                <a:solidFill>
                  <a:srgbClr val="595959"/>
                </a:solidFill>
                <a:latin typeface="Calibri"/>
                <a:cs typeface="Calibri"/>
              </a:rPr>
              <a:t>working with</a:t>
            </a:r>
            <a:r>
              <a:rPr sz="818" spc="17" dirty="0">
                <a:solidFill>
                  <a:srgbClr val="595959"/>
                </a:solidFill>
                <a:latin typeface="Calibri"/>
                <a:cs typeface="Calibri"/>
              </a:rPr>
              <a:t> </a:t>
            </a:r>
            <a:r>
              <a:rPr sz="818" spc="3" dirty="0">
                <a:solidFill>
                  <a:srgbClr val="595959"/>
                </a:solidFill>
                <a:latin typeface="Calibri"/>
                <a:cs typeface="Calibri"/>
              </a:rPr>
              <a:t>autistic</a:t>
            </a:r>
            <a:r>
              <a:rPr sz="818" spc="14" dirty="0">
                <a:solidFill>
                  <a:srgbClr val="595959"/>
                </a:solidFill>
                <a:latin typeface="Calibri"/>
                <a:cs typeface="Calibri"/>
              </a:rPr>
              <a:t> </a:t>
            </a:r>
            <a:r>
              <a:rPr sz="818" spc="3" dirty="0">
                <a:solidFill>
                  <a:srgbClr val="595959"/>
                </a:solidFill>
                <a:latin typeface="Calibri"/>
                <a:cs typeface="Calibri"/>
              </a:rPr>
              <a:t>children</a:t>
            </a:r>
            <a:endParaRPr sz="818">
              <a:latin typeface="Calibri"/>
              <a:cs typeface="Calibri"/>
            </a:endParaRPr>
          </a:p>
        </p:txBody>
      </p:sp>
      <p:sp>
        <p:nvSpPr>
          <p:cNvPr id="97" name="object 97"/>
          <p:cNvSpPr txBox="1"/>
          <p:nvPr/>
        </p:nvSpPr>
        <p:spPr>
          <a:xfrm>
            <a:off x="4355483" y="1868195"/>
            <a:ext cx="1050781"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Cost</a:t>
            </a:r>
            <a:r>
              <a:rPr sz="818" spc="-7" dirty="0">
                <a:solidFill>
                  <a:srgbClr val="595959"/>
                </a:solidFill>
                <a:latin typeface="Calibri"/>
                <a:cs typeface="Calibri"/>
              </a:rPr>
              <a:t> </a:t>
            </a:r>
            <a:r>
              <a:rPr sz="818" spc="7" dirty="0">
                <a:solidFill>
                  <a:srgbClr val="595959"/>
                </a:solidFill>
                <a:latin typeface="Calibri"/>
                <a:cs typeface="Calibri"/>
              </a:rPr>
              <a:t>of</a:t>
            </a:r>
            <a:r>
              <a:rPr sz="818" spc="-14" dirty="0">
                <a:solidFill>
                  <a:srgbClr val="595959"/>
                </a:solidFill>
                <a:latin typeface="Calibri"/>
                <a:cs typeface="Calibri"/>
              </a:rPr>
              <a:t> </a:t>
            </a:r>
            <a:r>
              <a:rPr sz="818" spc="7" dirty="0">
                <a:solidFill>
                  <a:srgbClr val="595959"/>
                </a:solidFill>
                <a:latin typeface="Calibri"/>
                <a:cs typeface="Calibri"/>
              </a:rPr>
              <a:t>medical</a:t>
            </a:r>
            <a:r>
              <a:rPr sz="818" spc="-7" dirty="0">
                <a:solidFill>
                  <a:srgbClr val="595959"/>
                </a:solidFill>
                <a:latin typeface="Calibri"/>
                <a:cs typeface="Calibri"/>
              </a:rPr>
              <a:t> </a:t>
            </a:r>
            <a:r>
              <a:rPr sz="818" spc="3" dirty="0">
                <a:solidFill>
                  <a:srgbClr val="595959"/>
                </a:solidFill>
                <a:latin typeface="Calibri"/>
                <a:cs typeface="Calibri"/>
              </a:rPr>
              <a:t>services</a:t>
            </a:r>
            <a:endParaRPr sz="818">
              <a:latin typeface="Calibri"/>
              <a:cs typeface="Calibri"/>
            </a:endParaRPr>
          </a:p>
        </p:txBody>
      </p:sp>
      <p:sp>
        <p:nvSpPr>
          <p:cNvPr id="98" name="object 98"/>
          <p:cNvSpPr txBox="1"/>
          <p:nvPr/>
        </p:nvSpPr>
        <p:spPr>
          <a:xfrm>
            <a:off x="4303464" y="1525448"/>
            <a:ext cx="1102735" cy="136798"/>
          </a:xfrm>
          <a:prstGeom prst="rect">
            <a:avLst/>
          </a:prstGeom>
        </p:spPr>
        <p:txBody>
          <a:bodyPr vert="horz" wrap="square" lIns="0" tIns="10824" rIns="0" bIns="0" rtlCol="0">
            <a:spAutoFit/>
          </a:bodyPr>
          <a:lstStyle/>
          <a:p>
            <a:pPr marL="8659">
              <a:spcBef>
                <a:spcPts val="85"/>
              </a:spcBef>
            </a:pPr>
            <a:r>
              <a:rPr sz="818" spc="3" dirty="0">
                <a:solidFill>
                  <a:srgbClr val="595959"/>
                </a:solidFill>
                <a:latin typeface="Calibri"/>
                <a:cs typeface="Calibri"/>
              </a:rPr>
              <a:t>Professional level</a:t>
            </a:r>
            <a:r>
              <a:rPr sz="818" spc="7" dirty="0">
                <a:solidFill>
                  <a:srgbClr val="595959"/>
                </a:solidFill>
                <a:latin typeface="Calibri"/>
                <a:cs typeface="Calibri"/>
              </a:rPr>
              <a:t> </a:t>
            </a:r>
            <a:r>
              <a:rPr sz="818" spc="3" dirty="0">
                <a:solidFill>
                  <a:srgbClr val="595959"/>
                </a:solidFill>
                <a:latin typeface="Calibri"/>
                <a:cs typeface="Calibri"/>
              </a:rPr>
              <a:t>of</a:t>
            </a:r>
            <a:r>
              <a:rPr sz="818" spc="-3" dirty="0">
                <a:solidFill>
                  <a:srgbClr val="595959"/>
                </a:solidFill>
                <a:latin typeface="Calibri"/>
                <a:cs typeface="Calibri"/>
              </a:rPr>
              <a:t> </a:t>
            </a:r>
            <a:r>
              <a:rPr sz="818" spc="3" dirty="0">
                <a:solidFill>
                  <a:srgbClr val="595959"/>
                </a:solidFill>
                <a:latin typeface="Calibri"/>
                <a:cs typeface="Calibri"/>
              </a:rPr>
              <a:t>staff</a:t>
            </a:r>
            <a:endParaRPr sz="818">
              <a:latin typeface="Calibri"/>
              <a:cs typeface="Calibri"/>
            </a:endParaRPr>
          </a:p>
        </p:txBody>
      </p:sp>
      <p:sp>
        <p:nvSpPr>
          <p:cNvPr id="99" name="object 99"/>
          <p:cNvSpPr/>
          <p:nvPr/>
        </p:nvSpPr>
        <p:spPr>
          <a:xfrm>
            <a:off x="5139906" y="5210460"/>
            <a:ext cx="58449" cy="58449"/>
          </a:xfrm>
          <a:custGeom>
            <a:avLst/>
            <a:gdLst/>
            <a:ahLst/>
            <a:cxnLst/>
            <a:rect l="l" t="t" r="r" b="b"/>
            <a:pathLst>
              <a:path w="85725" h="85725">
                <a:moveTo>
                  <a:pt x="85293" y="0"/>
                </a:moveTo>
                <a:lnTo>
                  <a:pt x="0" y="0"/>
                </a:lnTo>
                <a:lnTo>
                  <a:pt x="0" y="85293"/>
                </a:lnTo>
                <a:lnTo>
                  <a:pt x="85293" y="85293"/>
                </a:lnTo>
                <a:lnTo>
                  <a:pt x="85293" y="0"/>
                </a:lnTo>
                <a:close/>
              </a:path>
            </a:pathLst>
          </a:custGeom>
          <a:solidFill>
            <a:srgbClr val="E5332A"/>
          </a:solidFill>
        </p:spPr>
        <p:txBody>
          <a:bodyPr wrap="square" lIns="0" tIns="0" rIns="0" bIns="0" rtlCol="0"/>
          <a:lstStyle/>
          <a:p>
            <a:endParaRPr sz="1227"/>
          </a:p>
        </p:txBody>
      </p:sp>
      <p:sp>
        <p:nvSpPr>
          <p:cNvPr id="100" name="object 100"/>
          <p:cNvSpPr txBox="1"/>
          <p:nvPr/>
        </p:nvSpPr>
        <p:spPr>
          <a:xfrm>
            <a:off x="5214499" y="5154847"/>
            <a:ext cx="440748"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High</a:t>
            </a:r>
            <a:r>
              <a:rPr sz="818" spc="-34" dirty="0">
                <a:solidFill>
                  <a:srgbClr val="595959"/>
                </a:solidFill>
                <a:latin typeface="Calibri"/>
                <a:cs typeface="Calibri"/>
              </a:rPr>
              <a:t> </a:t>
            </a:r>
            <a:r>
              <a:rPr sz="818" spc="3" dirty="0">
                <a:solidFill>
                  <a:srgbClr val="595959"/>
                </a:solidFill>
                <a:latin typeface="Calibri"/>
                <a:cs typeface="Calibri"/>
              </a:rPr>
              <a:t>level</a:t>
            </a:r>
            <a:endParaRPr sz="818">
              <a:latin typeface="Calibri"/>
              <a:cs typeface="Calibri"/>
            </a:endParaRPr>
          </a:p>
        </p:txBody>
      </p:sp>
      <p:sp>
        <p:nvSpPr>
          <p:cNvPr id="101" name="object 101"/>
          <p:cNvSpPr/>
          <p:nvPr/>
        </p:nvSpPr>
        <p:spPr>
          <a:xfrm>
            <a:off x="5768244" y="5210460"/>
            <a:ext cx="59748" cy="58449"/>
          </a:xfrm>
          <a:custGeom>
            <a:avLst/>
            <a:gdLst/>
            <a:ahLst/>
            <a:cxnLst/>
            <a:rect l="l" t="t" r="r" b="b"/>
            <a:pathLst>
              <a:path w="87629" h="85725">
                <a:moveTo>
                  <a:pt x="87375" y="0"/>
                </a:moveTo>
                <a:lnTo>
                  <a:pt x="0" y="0"/>
                </a:lnTo>
                <a:lnTo>
                  <a:pt x="0" y="85293"/>
                </a:lnTo>
                <a:lnTo>
                  <a:pt x="87375" y="85293"/>
                </a:lnTo>
                <a:lnTo>
                  <a:pt x="87375" y="0"/>
                </a:lnTo>
                <a:close/>
              </a:path>
            </a:pathLst>
          </a:custGeom>
          <a:solidFill>
            <a:srgbClr val="FFDE75"/>
          </a:solidFill>
        </p:spPr>
        <p:txBody>
          <a:bodyPr wrap="square" lIns="0" tIns="0" rIns="0" bIns="0" rtlCol="0"/>
          <a:lstStyle/>
          <a:p>
            <a:endParaRPr sz="1227"/>
          </a:p>
        </p:txBody>
      </p:sp>
      <p:sp>
        <p:nvSpPr>
          <p:cNvPr id="102" name="object 102"/>
          <p:cNvSpPr txBox="1"/>
          <p:nvPr/>
        </p:nvSpPr>
        <p:spPr>
          <a:xfrm>
            <a:off x="5843280" y="5154847"/>
            <a:ext cx="609166"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Medium</a:t>
            </a:r>
            <a:r>
              <a:rPr sz="818" spc="-31" dirty="0">
                <a:solidFill>
                  <a:srgbClr val="595959"/>
                </a:solidFill>
                <a:latin typeface="Calibri"/>
                <a:cs typeface="Calibri"/>
              </a:rPr>
              <a:t> </a:t>
            </a:r>
            <a:r>
              <a:rPr sz="818" spc="3" dirty="0">
                <a:solidFill>
                  <a:srgbClr val="595959"/>
                </a:solidFill>
                <a:latin typeface="Calibri"/>
                <a:cs typeface="Calibri"/>
              </a:rPr>
              <a:t>level</a:t>
            </a:r>
            <a:endParaRPr sz="818">
              <a:latin typeface="Calibri"/>
              <a:cs typeface="Calibri"/>
            </a:endParaRPr>
          </a:p>
        </p:txBody>
      </p:sp>
      <p:sp>
        <p:nvSpPr>
          <p:cNvPr id="103" name="object 103"/>
          <p:cNvSpPr/>
          <p:nvPr/>
        </p:nvSpPr>
        <p:spPr>
          <a:xfrm>
            <a:off x="6565357" y="5210460"/>
            <a:ext cx="59748" cy="58449"/>
          </a:xfrm>
          <a:custGeom>
            <a:avLst/>
            <a:gdLst/>
            <a:ahLst/>
            <a:cxnLst/>
            <a:rect l="l" t="t" r="r" b="b"/>
            <a:pathLst>
              <a:path w="87629" h="85725">
                <a:moveTo>
                  <a:pt x="87375" y="0"/>
                </a:moveTo>
                <a:lnTo>
                  <a:pt x="0" y="0"/>
                </a:lnTo>
                <a:lnTo>
                  <a:pt x="0" y="85293"/>
                </a:lnTo>
                <a:lnTo>
                  <a:pt x="87375" y="85293"/>
                </a:lnTo>
                <a:lnTo>
                  <a:pt x="87375" y="0"/>
                </a:lnTo>
                <a:close/>
              </a:path>
            </a:pathLst>
          </a:custGeom>
          <a:solidFill>
            <a:srgbClr val="94CFE5"/>
          </a:solidFill>
        </p:spPr>
        <p:txBody>
          <a:bodyPr wrap="square" lIns="0" tIns="0" rIns="0" bIns="0" rtlCol="0"/>
          <a:lstStyle/>
          <a:p>
            <a:endParaRPr sz="1227"/>
          </a:p>
        </p:txBody>
      </p:sp>
      <p:sp>
        <p:nvSpPr>
          <p:cNvPr id="104" name="object 104"/>
          <p:cNvSpPr txBox="1"/>
          <p:nvPr/>
        </p:nvSpPr>
        <p:spPr>
          <a:xfrm>
            <a:off x="6640548" y="5154847"/>
            <a:ext cx="420832" cy="136798"/>
          </a:xfrm>
          <a:prstGeom prst="rect">
            <a:avLst/>
          </a:prstGeom>
        </p:spPr>
        <p:txBody>
          <a:bodyPr vert="horz" wrap="square" lIns="0" tIns="10824" rIns="0" bIns="0" rtlCol="0">
            <a:spAutoFit/>
          </a:bodyPr>
          <a:lstStyle/>
          <a:p>
            <a:pPr marL="8659">
              <a:spcBef>
                <a:spcPts val="85"/>
              </a:spcBef>
            </a:pPr>
            <a:r>
              <a:rPr sz="818" spc="7" dirty="0">
                <a:solidFill>
                  <a:srgbClr val="595959"/>
                </a:solidFill>
                <a:latin typeface="Calibri"/>
                <a:cs typeface="Calibri"/>
              </a:rPr>
              <a:t>Low</a:t>
            </a:r>
            <a:r>
              <a:rPr sz="818" spc="-34" dirty="0">
                <a:solidFill>
                  <a:srgbClr val="595959"/>
                </a:solidFill>
                <a:latin typeface="Calibri"/>
                <a:cs typeface="Calibri"/>
              </a:rPr>
              <a:t> </a:t>
            </a:r>
            <a:r>
              <a:rPr sz="818" spc="3" dirty="0">
                <a:solidFill>
                  <a:srgbClr val="595959"/>
                </a:solidFill>
                <a:latin typeface="Calibri"/>
                <a:cs typeface="Calibri"/>
              </a:rPr>
              <a:t>level</a:t>
            </a:r>
            <a:endParaRPr sz="818">
              <a:latin typeface="Calibri"/>
              <a:cs typeface="Calibri"/>
            </a:endParaRPr>
          </a:p>
        </p:txBody>
      </p:sp>
      <p:sp>
        <p:nvSpPr>
          <p:cNvPr id="105" name="object 105"/>
          <p:cNvSpPr txBox="1">
            <a:spLocks noGrp="1"/>
          </p:cNvSpPr>
          <p:nvPr>
            <p:ph type="sldNum" sz="quarter" idx="7"/>
          </p:nvPr>
        </p:nvSpPr>
        <p:spPr>
          <a:xfrm>
            <a:off x="7634573" y="9588500"/>
            <a:ext cx="282575" cy="215900"/>
          </a:xfrm>
          <a:prstGeom prst="rect">
            <a:avLst/>
          </a:prstGeom>
        </p:spPr>
        <p:txBody>
          <a:bodyPr vert="horz" wrap="square" lIns="0" tIns="0" rIns="0" bIns="0" rtlCol="0">
            <a:spAutoFit/>
          </a:bodyPr>
          <a:lstStyle>
            <a:defPPr>
              <a:defRPr lang="en-US"/>
            </a:defPPr>
            <a:lvl1pPr marL="0" algn="l" defTabSz="914400" rtl="0" eaLnBrk="1" latinLnBrk="0" hangingPunct="1">
              <a:defRPr sz="1500" b="1" i="0" kern="1200">
                <a:solidFill>
                  <a:srgbClr val="0082BF"/>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525"/>
              </a:lnSpc>
            </a:pPr>
            <a:fld id="{81D60167-4931-47E6-BA6A-407CBD079E47}" type="slidenum">
              <a:rPr lang="en-GB" smtClean="0"/>
              <a:pPr marL="38100">
                <a:lnSpc>
                  <a:spcPts val="1525"/>
                </a:lnSpc>
              </a:pPr>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4566"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1309"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4" name="object 4"/>
          <p:cNvPicPr/>
          <p:nvPr/>
        </p:nvPicPr>
        <p:blipFill>
          <a:blip r:embed="rId2" cstate="print"/>
          <a:stretch>
            <a:fillRect/>
          </a:stretch>
        </p:blipFill>
        <p:spPr>
          <a:xfrm>
            <a:off x="1108363" y="226523"/>
            <a:ext cx="361649" cy="337860"/>
          </a:xfrm>
          <a:prstGeom prst="rect">
            <a:avLst/>
          </a:prstGeom>
        </p:spPr>
      </p:pic>
      <p:grpSp>
        <p:nvGrpSpPr>
          <p:cNvPr id="5" name="object 5"/>
          <p:cNvGrpSpPr/>
          <p:nvPr/>
        </p:nvGrpSpPr>
        <p:grpSpPr>
          <a:xfrm>
            <a:off x="796637" y="6291809"/>
            <a:ext cx="1858674" cy="566305"/>
            <a:chOff x="0" y="9227987"/>
            <a:chExt cx="2726055" cy="830580"/>
          </a:xfrm>
        </p:grpSpPr>
        <p:sp>
          <p:nvSpPr>
            <p:cNvPr id="6" name="object 6"/>
            <p:cNvSpPr/>
            <p:nvPr/>
          </p:nvSpPr>
          <p:spPr>
            <a:xfrm>
              <a:off x="0" y="9769768"/>
              <a:ext cx="46355" cy="288925"/>
            </a:xfrm>
            <a:custGeom>
              <a:avLst/>
              <a:gdLst/>
              <a:ahLst/>
              <a:cxnLst/>
              <a:rect l="l" t="t" r="r" b="b"/>
              <a:pathLst>
                <a:path w="46355" h="288925">
                  <a:moveTo>
                    <a:pt x="0" y="0"/>
                  </a:moveTo>
                  <a:lnTo>
                    <a:pt x="0" y="288631"/>
                  </a:lnTo>
                  <a:lnTo>
                    <a:pt x="46277" y="288631"/>
                  </a:lnTo>
                  <a:lnTo>
                    <a:pt x="0" y="0"/>
                  </a:lnTo>
                  <a:close/>
                </a:path>
              </a:pathLst>
            </a:custGeom>
            <a:solidFill>
              <a:srgbClr val="E57FAD"/>
            </a:solidFill>
          </p:spPr>
          <p:txBody>
            <a:bodyPr wrap="square" lIns="0" tIns="0" rIns="0" bIns="0" rtlCol="0"/>
            <a:lstStyle/>
            <a:p>
              <a:endParaRPr sz="1227"/>
            </a:p>
          </p:txBody>
        </p:sp>
        <p:sp>
          <p:nvSpPr>
            <p:cNvPr id="7" name="object 7"/>
            <p:cNvSpPr/>
            <p:nvPr/>
          </p:nvSpPr>
          <p:spPr>
            <a:xfrm>
              <a:off x="423648" y="9907851"/>
              <a:ext cx="2302510" cy="151130"/>
            </a:xfrm>
            <a:custGeom>
              <a:avLst/>
              <a:gdLst/>
              <a:ahLst/>
              <a:cxnLst/>
              <a:rect l="l" t="t" r="r" b="b"/>
              <a:pathLst>
                <a:path w="2302510" h="151129">
                  <a:moveTo>
                    <a:pt x="2291238" y="0"/>
                  </a:moveTo>
                  <a:lnTo>
                    <a:pt x="5238" y="65735"/>
                  </a:lnTo>
                  <a:lnTo>
                    <a:pt x="0" y="150548"/>
                  </a:lnTo>
                  <a:lnTo>
                    <a:pt x="2302199" y="150548"/>
                  </a:lnTo>
                  <a:lnTo>
                    <a:pt x="2291238" y="0"/>
                  </a:lnTo>
                  <a:close/>
                </a:path>
              </a:pathLst>
            </a:custGeom>
            <a:solidFill>
              <a:srgbClr val="59B0E3"/>
            </a:solidFill>
          </p:spPr>
          <p:txBody>
            <a:bodyPr wrap="square" lIns="0" tIns="0" rIns="0" bIns="0" rtlCol="0"/>
            <a:lstStyle/>
            <a:p>
              <a:endParaRPr sz="1227"/>
            </a:p>
          </p:txBody>
        </p:sp>
        <p:sp>
          <p:nvSpPr>
            <p:cNvPr id="8" name="object 8"/>
            <p:cNvSpPr/>
            <p:nvPr/>
          </p:nvSpPr>
          <p:spPr>
            <a:xfrm>
              <a:off x="0" y="9227987"/>
              <a:ext cx="1010919" cy="830580"/>
            </a:xfrm>
            <a:custGeom>
              <a:avLst/>
              <a:gdLst/>
              <a:ahLst/>
              <a:cxnLst/>
              <a:rect l="l" t="t" r="r" b="b"/>
              <a:pathLst>
                <a:path w="1010919" h="830579">
                  <a:moveTo>
                    <a:pt x="862934" y="0"/>
                  </a:moveTo>
                  <a:lnTo>
                    <a:pt x="0" y="0"/>
                  </a:lnTo>
                  <a:lnTo>
                    <a:pt x="0" y="830412"/>
                  </a:lnTo>
                  <a:lnTo>
                    <a:pt x="179771" y="830412"/>
                  </a:lnTo>
                  <a:lnTo>
                    <a:pt x="193542" y="613371"/>
                  </a:lnTo>
                  <a:lnTo>
                    <a:pt x="1010584" y="592721"/>
                  </a:lnTo>
                  <a:lnTo>
                    <a:pt x="862934" y="0"/>
                  </a:lnTo>
                  <a:close/>
                </a:path>
              </a:pathLst>
            </a:custGeom>
            <a:solidFill>
              <a:srgbClr val="D1D99E"/>
            </a:solidFill>
          </p:spPr>
          <p:txBody>
            <a:bodyPr wrap="square" lIns="0" tIns="0" rIns="0" bIns="0" rtlCol="0"/>
            <a:lstStyle/>
            <a:p>
              <a:endParaRPr sz="1227"/>
            </a:p>
          </p:txBody>
        </p:sp>
        <p:sp>
          <p:nvSpPr>
            <p:cNvPr id="9" name="object 9"/>
            <p:cNvSpPr/>
            <p:nvPr/>
          </p:nvSpPr>
          <p:spPr>
            <a:xfrm>
              <a:off x="1058572" y="9228031"/>
              <a:ext cx="1654810" cy="594360"/>
            </a:xfrm>
            <a:custGeom>
              <a:avLst/>
              <a:gdLst/>
              <a:ahLst/>
              <a:cxnLst/>
              <a:rect l="l" t="t" r="r" b="b"/>
              <a:pathLst>
                <a:path w="1654810" h="594359">
                  <a:moveTo>
                    <a:pt x="1604695" y="0"/>
                  </a:moveTo>
                  <a:lnTo>
                    <a:pt x="0" y="0"/>
                  </a:lnTo>
                  <a:lnTo>
                    <a:pt x="135394" y="594105"/>
                  </a:lnTo>
                  <a:lnTo>
                    <a:pt x="1654683" y="544677"/>
                  </a:lnTo>
                  <a:lnTo>
                    <a:pt x="1604695" y="0"/>
                  </a:lnTo>
                  <a:close/>
                </a:path>
              </a:pathLst>
            </a:custGeom>
            <a:solidFill>
              <a:srgbClr val="E57FAD"/>
            </a:solidFill>
          </p:spPr>
          <p:txBody>
            <a:bodyPr wrap="square" lIns="0" tIns="0" rIns="0" bIns="0" rtlCol="0"/>
            <a:lstStyle/>
            <a:p>
              <a:endParaRPr sz="1227"/>
            </a:p>
          </p:txBody>
        </p:sp>
      </p:grpSp>
      <p:sp>
        <p:nvSpPr>
          <p:cNvPr id="10" name="object 10"/>
          <p:cNvSpPr/>
          <p:nvPr/>
        </p:nvSpPr>
        <p:spPr>
          <a:xfrm>
            <a:off x="10381620" y="6311192"/>
            <a:ext cx="1004455" cy="546822"/>
          </a:xfrm>
          <a:custGeom>
            <a:avLst/>
            <a:gdLst/>
            <a:ahLst/>
            <a:cxnLst/>
            <a:rect l="l" t="t" r="r" b="b"/>
            <a:pathLst>
              <a:path w="1473200" h="802004">
                <a:moveTo>
                  <a:pt x="1344498" y="0"/>
                </a:moveTo>
                <a:lnTo>
                  <a:pt x="0" y="55041"/>
                </a:lnTo>
                <a:lnTo>
                  <a:pt x="44736" y="801985"/>
                </a:lnTo>
                <a:lnTo>
                  <a:pt x="1473084" y="801985"/>
                </a:lnTo>
                <a:lnTo>
                  <a:pt x="1344498" y="0"/>
                </a:lnTo>
                <a:close/>
              </a:path>
            </a:pathLst>
          </a:custGeom>
          <a:solidFill>
            <a:srgbClr val="E57FAD"/>
          </a:solidFill>
        </p:spPr>
        <p:txBody>
          <a:bodyPr wrap="square" lIns="0" tIns="0" rIns="0" bIns="0" rtlCol="0"/>
          <a:lstStyle/>
          <a:p>
            <a:endParaRPr sz="1227"/>
          </a:p>
        </p:txBody>
      </p:sp>
      <p:sp>
        <p:nvSpPr>
          <p:cNvPr id="11" name="object 11"/>
          <p:cNvSpPr/>
          <p:nvPr/>
        </p:nvSpPr>
        <p:spPr>
          <a:xfrm>
            <a:off x="8744728" y="6331495"/>
            <a:ext cx="1526165" cy="526906"/>
          </a:xfrm>
          <a:custGeom>
            <a:avLst/>
            <a:gdLst/>
            <a:ahLst/>
            <a:cxnLst/>
            <a:rect l="l" t="t" r="r" b="b"/>
            <a:pathLst>
              <a:path w="2238375" h="772795">
                <a:moveTo>
                  <a:pt x="2238260" y="0"/>
                </a:moveTo>
                <a:lnTo>
                  <a:pt x="0" y="0"/>
                </a:lnTo>
                <a:lnTo>
                  <a:pt x="103965" y="772206"/>
                </a:lnTo>
                <a:lnTo>
                  <a:pt x="2024811" y="772206"/>
                </a:lnTo>
                <a:lnTo>
                  <a:pt x="2238260" y="0"/>
                </a:lnTo>
                <a:close/>
              </a:path>
            </a:pathLst>
          </a:custGeom>
          <a:solidFill>
            <a:srgbClr val="A3D6ED"/>
          </a:solidFill>
        </p:spPr>
        <p:txBody>
          <a:bodyPr wrap="square" lIns="0" tIns="0" rIns="0" bIns="0" rtlCol="0"/>
          <a:lstStyle/>
          <a:p>
            <a:endParaRPr sz="1227"/>
          </a:p>
        </p:txBody>
      </p:sp>
      <p:sp>
        <p:nvSpPr>
          <p:cNvPr id="12" name="object 12"/>
          <p:cNvSpPr/>
          <p:nvPr/>
        </p:nvSpPr>
        <p:spPr>
          <a:xfrm>
            <a:off x="7984566" y="6409983"/>
            <a:ext cx="686233" cy="448108"/>
          </a:xfrm>
          <a:custGeom>
            <a:avLst/>
            <a:gdLst/>
            <a:ahLst/>
            <a:cxnLst/>
            <a:rect l="l" t="t" r="r" b="b"/>
            <a:pathLst>
              <a:path w="1006475" h="657225">
                <a:moveTo>
                  <a:pt x="904711" y="0"/>
                </a:moveTo>
                <a:lnTo>
                  <a:pt x="62980" y="0"/>
                </a:lnTo>
                <a:lnTo>
                  <a:pt x="0" y="657091"/>
                </a:lnTo>
                <a:lnTo>
                  <a:pt x="1005919" y="657091"/>
                </a:lnTo>
                <a:lnTo>
                  <a:pt x="904711" y="0"/>
                </a:lnTo>
                <a:close/>
              </a:path>
            </a:pathLst>
          </a:custGeom>
          <a:solidFill>
            <a:srgbClr val="FCD1B0"/>
          </a:solidFill>
        </p:spPr>
        <p:txBody>
          <a:bodyPr wrap="square" lIns="0" tIns="0" rIns="0" bIns="0" rtlCol="0"/>
          <a:lstStyle/>
          <a:p>
            <a:endParaRPr sz="1227"/>
          </a:p>
        </p:txBody>
      </p:sp>
      <p:grpSp>
        <p:nvGrpSpPr>
          <p:cNvPr id="13" name="object 13"/>
          <p:cNvGrpSpPr/>
          <p:nvPr/>
        </p:nvGrpSpPr>
        <p:grpSpPr>
          <a:xfrm>
            <a:off x="5411755" y="6331495"/>
            <a:ext cx="2470006" cy="526906"/>
            <a:chOff x="6768841" y="9286192"/>
            <a:chExt cx="3622675" cy="772795"/>
          </a:xfrm>
        </p:grpSpPr>
        <p:sp>
          <p:nvSpPr>
            <p:cNvPr id="14" name="object 14"/>
            <p:cNvSpPr/>
            <p:nvPr/>
          </p:nvSpPr>
          <p:spPr>
            <a:xfrm>
              <a:off x="8265268" y="9401308"/>
              <a:ext cx="2125980" cy="657225"/>
            </a:xfrm>
            <a:custGeom>
              <a:avLst/>
              <a:gdLst/>
              <a:ahLst/>
              <a:cxnLst/>
              <a:rect l="l" t="t" r="r" b="b"/>
              <a:pathLst>
                <a:path w="2125979" h="657225">
                  <a:moveTo>
                    <a:pt x="2125903" y="0"/>
                  </a:moveTo>
                  <a:lnTo>
                    <a:pt x="0" y="0"/>
                  </a:lnTo>
                  <a:lnTo>
                    <a:pt x="395369" y="657091"/>
                  </a:lnTo>
                  <a:lnTo>
                    <a:pt x="2072996" y="657091"/>
                  </a:lnTo>
                  <a:lnTo>
                    <a:pt x="2125903" y="0"/>
                  </a:lnTo>
                  <a:close/>
                </a:path>
              </a:pathLst>
            </a:custGeom>
            <a:solidFill>
              <a:srgbClr val="FFDE73"/>
            </a:solidFill>
          </p:spPr>
          <p:txBody>
            <a:bodyPr wrap="square" lIns="0" tIns="0" rIns="0" bIns="0" rtlCol="0"/>
            <a:lstStyle/>
            <a:p>
              <a:endParaRPr sz="1227"/>
            </a:p>
          </p:txBody>
        </p:sp>
        <p:sp>
          <p:nvSpPr>
            <p:cNvPr id="15" name="object 15"/>
            <p:cNvSpPr/>
            <p:nvPr/>
          </p:nvSpPr>
          <p:spPr>
            <a:xfrm>
              <a:off x="6768841" y="9286192"/>
              <a:ext cx="1674495" cy="772795"/>
            </a:xfrm>
            <a:custGeom>
              <a:avLst/>
              <a:gdLst/>
              <a:ahLst/>
              <a:cxnLst/>
              <a:rect l="l" t="t" r="r" b="b"/>
              <a:pathLst>
                <a:path w="1674495" h="772795">
                  <a:moveTo>
                    <a:pt x="1192377" y="0"/>
                  </a:moveTo>
                  <a:lnTo>
                    <a:pt x="0" y="0"/>
                  </a:lnTo>
                  <a:lnTo>
                    <a:pt x="80646" y="772206"/>
                  </a:lnTo>
                  <a:lnTo>
                    <a:pt x="1674137" y="772206"/>
                  </a:lnTo>
                  <a:lnTo>
                    <a:pt x="1192377" y="0"/>
                  </a:lnTo>
                  <a:close/>
                </a:path>
              </a:pathLst>
            </a:custGeom>
            <a:solidFill>
              <a:srgbClr val="87C7BA"/>
            </a:solidFill>
          </p:spPr>
          <p:txBody>
            <a:bodyPr wrap="square" lIns="0" tIns="0" rIns="0" bIns="0" rtlCol="0"/>
            <a:lstStyle/>
            <a:p>
              <a:endParaRPr sz="1227"/>
            </a:p>
          </p:txBody>
        </p:sp>
      </p:grpSp>
      <p:grpSp>
        <p:nvGrpSpPr>
          <p:cNvPr id="16" name="object 16"/>
          <p:cNvGrpSpPr/>
          <p:nvPr/>
        </p:nvGrpSpPr>
        <p:grpSpPr>
          <a:xfrm>
            <a:off x="2741349" y="6095939"/>
            <a:ext cx="2574348" cy="762433"/>
            <a:chOff x="2852246" y="8940710"/>
            <a:chExt cx="3775710" cy="1118235"/>
          </a:xfrm>
        </p:grpSpPr>
        <p:sp>
          <p:nvSpPr>
            <p:cNvPr id="17" name="object 17"/>
            <p:cNvSpPr/>
            <p:nvPr/>
          </p:nvSpPr>
          <p:spPr>
            <a:xfrm>
              <a:off x="4214702" y="8940710"/>
              <a:ext cx="2413000" cy="1118235"/>
            </a:xfrm>
            <a:custGeom>
              <a:avLst/>
              <a:gdLst/>
              <a:ahLst/>
              <a:cxnLst/>
              <a:rect l="l" t="t" r="r" b="b"/>
              <a:pathLst>
                <a:path w="2413000" h="1118234">
                  <a:moveTo>
                    <a:pt x="2311912" y="0"/>
                  </a:moveTo>
                  <a:lnTo>
                    <a:pt x="304817" y="0"/>
                  </a:lnTo>
                  <a:lnTo>
                    <a:pt x="0" y="1117688"/>
                  </a:lnTo>
                  <a:lnTo>
                    <a:pt x="2412697" y="1117688"/>
                  </a:lnTo>
                  <a:lnTo>
                    <a:pt x="2311912" y="0"/>
                  </a:lnTo>
                  <a:close/>
                </a:path>
              </a:pathLst>
            </a:custGeom>
            <a:solidFill>
              <a:srgbClr val="8FCFE8"/>
            </a:solidFill>
          </p:spPr>
          <p:txBody>
            <a:bodyPr wrap="square" lIns="0" tIns="0" rIns="0" bIns="0" rtlCol="0"/>
            <a:lstStyle/>
            <a:p>
              <a:endParaRPr sz="1227"/>
            </a:p>
          </p:txBody>
        </p:sp>
        <p:sp>
          <p:nvSpPr>
            <p:cNvPr id="18" name="object 18"/>
            <p:cNvSpPr/>
            <p:nvPr/>
          </p:nvSpPr>
          <p:spPr>
            <a:xfrm>
              <a:off x="2852246" y="9285590"/>
              <a:ext cx="1334770" cy="773430"/>
            </a:xfrm>
            <a:custGeom>
              <a:avLst/>
              <a:gdLst/>
              <a:ahLst/>
              <a:cxnLst/>
              <a:rect l="l" t="t" r="r" b="b"/>
              <a:pathLst>
                <a:path w="1334770" h="773429">
                  <a:moveTo>
                    <a:pt x="1334363" y="0"/>
                  </a:moveTo>
                  <a:lnTo>
                    <a:pt x="0" y="0"/>
                  </a:lnTo>
                  <a:lnTo>
                    <a:pt x="74705" y="772808"/>
                  </a:lnTo>
                  <a:lnTo>
                    <a:pt x="1143957" y="772808"/>
                  </a:lnTo>
                  <a:lnTo>
                    <a:pt x="1334363" y="0"/>
                  </a:lnTo>
                  <a:close/>
                </a:path>
              </a:pathLst>
            </a:custGeom>
            <a:solidFill>
              <a:srgbClr val="87C7BA"/>
            </a:solidFill>
          </p:spPr>
          <p:txBody>
            <a:bodyPr wrap="square" lIns="0" tIns="0" rIns="0" bIns="0" rtlCol="0"/>
            <a:lstStyle/>
            <a:p>
              <a:endParaRPr sz="1227"/>
            </a:p>
          </p:txBody>
        </p:sp>
      </p:grpSp>
      <p:sp>
        <p:nvSpPr>
          <p:cNvPr id="19" name="object 19"/>
          <p:cNvSpPr txBox="1"/>
          <p:nvPr/>
        </p:nvSpPr>
        <p:spPr>
          <a:xfrm>
            <a:off x="1099705" y="712884"/>
            <a:ext cx="9585181" cy="449505"/>
          </a:xfrm>
          <a:prstGeom prst="rect">
            <a:avLst/>
          </a:prstGeom>
        </p:spPr>
        <p:txBody>
          <a:bodyPr vert="horz" wrap="square" lIns="0" tIns="8659" rIns="0" bIns="0" rtlCol="0">
            <a:spAutoFit/>
          </a:bodyPr>
          <a:lstStyle/>
          <a:p>
            <a:pPr marL="8659" marR="3464">
              <a:spcBef>
                <a:spcPts val="68"/>
              </a:spcBef>
              <a:tabLst>
                <a:tab pos="319945" algn="l"/>
              </a:tabLst>
            </a:pPr>
            <a:r>
              <a:rPr sz="1432" b="1" spc="95" dirty="0">
                <a:solidFill>
                  <a:srgbClr val="E6332A"/>
                </a:solidFill>
                <a:latin typeface="Calibri"/>
                <a:cs typeface="Calibri"/>
              </a:rPr>
              <a:t>6.	</a:t>
            </a:r>
            <a:r>
              <a:rPr sz="1432" b="1" spc="222" dirty="0">
                <a:solidFill>
                  <a:srgbClr val="E6332A"/>
                </a:solidFill>
                <a:latin typeface="Calibri"/>
                <a:cs typeface="Calibri"/>
              </a:rPr>
              <a:t>How</a:t>
            </a:r>
            <a:r>
              <a:rPr sz="1432" b="1" spc="82" dirty="0">
                <a:solidFill>
                  <a:srgbClr val="E6332A"/>
                </a:solidFill>
                <a:latin typeface="Calibri"/>
                <a:cs typeface="Calibri"/>
              </a:rPr>
              <a:t> </a:t>
            </a:r>
            <a:r>
              <a:rPr sz="1432" b="1" spc="184" dirty="0">
                <a:solidFill>
                  <a:srgbClr val="E6332A"/>
                </a:solidFill>
                <a:latin typeface="Calibri"/>
                <a:cs typeface="Calibri"/>
              </a:rPr>
              <a:t>would</a:t>
            </a:r>
            <a:r>
              <a:rPr sz="1432" b="1" spc="82" dirty="0">
                <a:solidFill>
                  <a:srgbClr val="E6332A"/>
                </a:solidFill>
                <a:latin typeface="Calibri"/>
                <a:cs typeface="Calibri"/>
              </a:rPr>
              <a:t> </a:t>
            </a:r>
            <a:r>
              <a:rPr sz="1432" b="1" spc="177" dirty="0">
                <a:solidFill>
                  <a:srgbClr val="E6332A"/>
                </a:solidFill>
                <a:latin typeface="Calibri"/>
                <a:cs typeface="Calibri"/>
              </a:rPr>
              <a:t>you</a:t>
            </a:r>
            <a:r>
              <a:rPr sz="1432" b="1" spc="82" dirty="0">
                <a:solidFill>
                  <a:srgbClr val="E6332A"/>
                </a:solidFill>
                <a:latin typeface="Calibri"/>
                <a:cs typeface="Calibri"/>
              </a:rPr>
              <a:t> </a:t>
            </a:r>
            <a:r>
              <a:rPr sz="1432" b="1" spc="184" dirty="0">
                <a:solidFill>
                  <a:srgbClr val="E6332A"/>
                </a:solidFill>
                <a:latin typeface="Calibri"/>
                <a:cs typeface="Calibri"/>
              </a:rPr>
              <a:t>assess</a:t>
            </a:r>
            <a:r>
              <a:rPr sz="1432" b="1" spc="82" dirty="0">
                <a:solidFill>
                  <a:srgbClr val="E6332A"/>
                </a:solidFill>
                <a:latin typeface="Calibri"/>
                <a:cs typeface="Calibri"/>
              </a:rPr>
              <a:t> </a:t>
            </a:r>
            <a:r>
              <a:rPr sz="1432" b="1" spc="177" dirty="0">
                <a:solidFill>
                  <a:srgbClr val="E6332A"/>
                </a:solidFill>
                <a:latin typeface="Calibri"/>
                <a:cs typeface="Calibri"/>
              </a:rPr>
              <a:t>the</a:t>
            </a:r>
            <a:r>
              <a:rPr sz="1432" b="1" spc="82" dirty="0">
                <a:solidFill>
                  <a:srgbClr val="E6332A"/>
                </a:solidFill>
                <a:latin typeface="Calibri"/>
                <a:cs typeface="Calibri"/>
              </a:rPr>
              <a:t> </a:t>
            </a:r>
            <a:r>
              <a:rPr sz="1432" b="1" spc="130" dirty="0">
                <a:solidFill>
                  <a:srgbClr val="E6332A"/>
                </a:solidFill>
                <a:latin typeface="Calibri"/>
                <a:cs typeface="Calibri"/>
              </a:rPr>
              <a:t>level</a:t>
            </a:r>
            <a:r>
              <a:rPr sz="1432" b="1" spc="82" dirty="0">
                <a:solidFill>
                  <a:srgbClr val="E6332A"/>
                </a:solidFill>
                <a:latin typeface="Calibri"/>
                <a:cs typeface="Calibri"/>
              </a:rPr>
              <a:t> </a:t>
            </a:r>
            <a:r>
              <a:rPr sz="1432" b="1" spc="133" dirty="0">
                <a:solidFill>
                  <a:srgbClr val="E6332A"/>
                </a:solidFill>
                <a:latin typeface="Calibri"/>
                <a:cs typeface="Calibri"/>
              </a:rPr>
              <a:t>of</a:t>
            </a:r>
            <a:r>
              <a:rPr sz="1432" b="1" spc="82" dirty="0">
                <a:solidFill>
                  <a:srgbClr val="E6332A"/>
                </a:solidFill>
                <a:latin typeface="Calibri"/>
                <a:cs typeface="Calibri"/>
              </a:rPr>
              <a:t> </a:t>
            </a:r>
            <a:r>
              <a:rPr sz="1432" b="1" spc="187" dirty="0">
                <a:solidFill>
                  <a:srgbClr val="E6332A"/>
                </a:solidFill>
                <a:latin typeface="Calibri"/>
                <a:cs typeface="Calibri"/>
              </a:rPr>
              <a:t>development</a:t>
            </a:r>
            <a:r>
              <a:rPr sz="1432" b="1" spc="82" dirty="0">
                <a:solidFill>
                  <a:srgbClr val="E6332A"/>
                </a:solidFill>
                <a:latin typeface="Calibri"/>
                <a:cs typeface="Calibri"/>
              </a:rPr>
              <a:t> </a:t>
            </a:r>
            <a:r>
              <a:rPr sz="1432" b="1" spc="208" dirty="0">
                <a:solidFill>
                  <a:srgbClr val="E6332A"/>
                </a:solidFill>
                <a:latin typeface="Calibri"/>
                <a:cs typeface="Calibri"/>
              </a:rPr>
              <a:t>and</a:t>
            </a:r>
            <a:r>
              <a:rPr sz="1432" b="1" spc="82" dirty="0">
                <a:solidFill>
                  <a:srgbClr val="E6332A"/>
                </a:solidFill>
                <a:latin typeface="Calibri"/>
                <a:cs typeface="Calibri"/>
              </a:rPr>
              <a:t> </a:t>
            </a:r>
            <a:r>
              <a:rPr sz="1432" b="1" spc="184" dirty="0">
                <a:solidFill>
                  <a:srgbClr val="E6332A"/>
                </a:solidFill>
                <a:latin typeface="Calibri"/>
                <a:cs typeface="Calibri"/>
              </a:rPr>
              <a:t>functioning</a:t>
            </a:r>
            <a:r>
              <a:rPr sz="1432" b="1" spc="82" dirty="0">
                <a:solidFill>
                  <a:srgbClr val="E6332A"/>
                </a:solidFill>
                <a:latin typeface="Calibri"/>
                <a:cs typeface="Calibri"/>
              </a:rPr>
              <a:t> </a:t>
            </a:r>
            <a:r>
              <a:rPr sz="1432" b="1" spc="133" dirty="0">
                <a:solidFill>
                  <a:srgbClr val="E6332A"/>
                </a:solidFill>
                <a:latin typeface="Calibri"/>
                <a:cs typeface="Calibri"/>
              </a:rPr>
              <a:t>of</a:t>
            </a:r>
            <a:r>
              <a:rPr sz="1432" b="1" spc="82" dirty="0">
                <a:solidFill>
                  <a:srgbClr val="E6332A"/>
                </a:solidFill>
                <a:latin typeface="Calibri"/>
                <a:cs typeface="Calibri"/>
              </a:rPr>
              <a:t> </a:t>
            </a:r>
            <a:r>
              <a:rPr sz="1432" b="1" spc="177" dirty="0">
                <a:solidFill>
                  <a:srgbClr val="E6332A"/>
                </a:solidFill>
                <a:latin typeface="Calibri"/>
                <a:cs typeface="Calibri"/>
              </a:rPr>
              <a:t>the</a:t>
            </a:r>
            <a:r>
              <a:rPr sz="1432" b="1" spc="82" dirty="0">
                <a:solidFill>
                  <a:srgbClr val="E6332A"/>
                </a:solidFill>
                <a:latin typeface="Calibri"/>
                <a:cs typeface="Calibri"/>
              </a:rPr>
              <a:t> </a:t>
            </a:r>
            <a:r>
              <a:rPr sz="1432" b="1" spc="160" dirty="0">
                <a:solidFill>
                  <a:srgbClr val="E6332A"/>
                </a:solidFill>
                <a:latin typeface="Calibri"/>
                <a:cs typeface="Calibri"/>
              </a:rPr>
              <a:t>following</a:t>
            </a:r>
            <a:r>
              <a:rPr sz="1432" b="1" spc="85" dirty="0">
                <a:solidFill>
                  <a:srgbClr val="E6332A"/>
                </a:solidFill>
                <a:latin typeface="Calibri"/>
                <a:cs typeface="Calibri"/>
              </a:rPr>
              <a:t> </a:t>
            </a:r>
            <a:r>
              <a:rPr sz="1432" b="1" spc="133" dirty="0">
                <a:solidFill>
                  <a:srgbClr val="E6332A"/>
                </a:solidFill>
                <a:latin typeface="Calibri"/>
                <a:cs typeface="Calibri"/>
              </a:rPr>
              <a:t>areas,</a:t>
            </a:r>
            <a:r>
              <a:rPr sz="1432" b="1" spc="82" dirty="0">
                <a:solidFill>
                  <a:srgbClr val="E6332A"/>
                </a:solidFill>
                <a:latin typeface="Calibri"/>
                <a:cs typeface="Calibri"/>
              </a:rPr>
              <a:t> </a:t>
            </a:r>
            <a:r>
              <a:rPr sz="1432" b="1" spc="194" dirty="0">
                <a:solidFill>
                  <a:srgbClr val="E6332A"/>
                </a:solidFill>
                <a:latin typeface="Calibri"/>
                <a:cs typeface="Calibri"/>
              </a:rPr>
              <a:t>on</a:t>
            </a:r>
            <a:r>
              <a:rPr sz="1432" b="1" spc="82" dirty="0">
                <a:solidFill>
                  <a:srgbClr val="E6332A"/>
                </a:solidFill>
                <a:latin typeface="Calibri"/>
                <a:cs typeface="Calibri"/>
              </a:rPr>
              <a:t> </a:t>
            </a:r>
            <a:r>
              <a:rPr sz="1432" b="1" spc="205" dirty="0">
                <a:solidFill>
                  <a:srgbClr val="E6332A"/>
                </a:solidFill>
                <a:latin typeface="Calibri"/>
                <a:cs typeface="Calibri"/>
              </a:rPr>
              <a:t>which </a:t>
            </a:r>
            <a:r>
              <a:rPr sz="1432" b="1" spc="-313" dirty="0">
                <a:solidFill>
                  <a:srgbClr val="E6332A"/>
                </a:solidFill>
                <a:latin typeface="Calibri"/>
                <a:cs typeface="Calibri"/>
              </a:rPr>
              <a:t> </a:t>
            </a:r>
            <a:r>
              <a:rPr sz="1432" b="1" spc="181" dirty="0">
                <a:solidFill>
                  <a:srgbClr val="E6332A"/>
                </a:solidFill>
                <a:latin typeface="Calibri"/>
                <a:cs typeface="Calibri"/>
              </a:rPr>
              <a:t>support</a:t>
            </a:r>
            <a:r>
              <a:rPr sz="1432" b="1" spc="78" dirty="0">
                <a:solidFill>
                  <a:srgbClr val="E6332A"/>
                </a:solidFill>
                <a:latin typeface="Calibri"/>
                <a:cs typeface="Calibri"/>
              </a:rPr>
              <a:t> </a:t>
            </a:r>
            <a:r>
              <a:rPr sz="1432" b="1" spc="119" dirty="0">
                <a:solidFill>
                  <a:srgbClr val="E6332A"/>
                </a:solidFill>
                <a:latin typeface="Calibri"/>
                <a:cs typeface="Calibri"/>
              </a:rPr>
              <a:t>for</a:t>
            </a:r>
            <a:r>
              <a:rPr sz="1432" b="1" spc="78" dirty="0">
                <a:solidFill>
                  <a:srgbClr val="E6332A"/>
                </a:solidFill>
                <a:latin typeface="Calibri"/>
                <a:cs typeface="Calibri"/>
              </a:rPr>
              <a:t> </a:t>
            </a:r>
            <a:r>
              <a:rPr sz="1432" b="1" spc="198" dirty="0">
                <a:solidFill>
                  <a:srgbClr val="E6332A"/>
                </a:solidFill>
                <a:latin typeface="Calibri"/>
                <a:cs typeface="Calibri"/>
              </a:rPr>
              <a:t>an</a:t>
            </a:r>
            <a:r>
              <a:rPr sz="1432" b="1" spc="78" dirty="0">
                <a:solidFill>
                  <a:srgbClr val="E6332A"/>
                </a:solidFill>
                <a:latin typeface="Calibri"/>
                <a:cs typeface="Calibri"/>
              </a:rPr>
              <a:t> </a:t>
            </a:r>
            <a:r>
              <a:rPr sz="1432" b="1" spc="153" dirty="0">
                <a:solidFill>
                  <a:srgbClr val="E6332A"/>
                </a:solidFill>
                <a:latin typeface="Calibri"/>
                <a:cs typeface="Calibri"/>
              </a:rPr>
              <a:t>autistic</a:t>
            </a:r>
            <a:r>
              <a:rPr sz="1432" b="1" spc="78" dirty="0">
                <a:solidFill>
                  <a:srgbClr val="E6332A"/>
                </a:solidFill>
                <a:latin typeface="Calibri"/>
                <a:cs typeface="Calibri"/>
              </a:rPr>
              <a:t> </a:t>
            </a:r>
            <a:r>
              <a:rPr sz="1432" b="1" spc="167" dirty="0">
                <a:solidFill>
                  <a:srgbClr val="E6332A"/>
                </a:solidFill>
                <a:latin typeface="Calibri"/>
                <a:cs typeface="Calibri"/>
              </a:rPr>
              <a:t>child</a:t>
            </a:r>
            <a:r>
              <a:rPr sz="1432" b="1" spc="78" dirty="0">
                <a:solidFill>
                  <a:srgbClr val="E6332A"/>
                </a:solidFill>
                <a:latin typeface="Calibri"/>
                <a:cs typeface="Calibri"/>
              </a:rPr>
              <a:t> </a:t>
            </a:r>
            <a:r>
              <a:rPr sz="1432" b="1" spc="181" dirty="0">
                <a:solidFill>
                  <a:srgbClr val="E6332A"/>
                </a:solidFill>
                <a:latin typeface="Calibri"/>
                <a:cs typeface="Calibri"/>
              </a:rPr>
              <a:t>depends,</a:t>
            </a:r>
            <a:r>
              <a:rPr sz="1432" b="1" spc="82" dirty="0">
                <a:solidFill>
                  <a:srgbClr val="E6332A"/>
                </a:solidFill>
                <a:latin typeface="Calibri"/>
                <a:cs typeface="Calibri"/>
              </a:rPr>
              <a:t> </a:t>
            </a:r>
            <a:r>
              <a:rPr sz="1432" b="1" spc="194" dirty="0">
                <a:solidFill>
                  <a:srgbClr val="E6332A"/>
                </a:solidFill>
                <a:latin typeface="Calibri"/>
                <a:cs typeface="Calibri"/>
              </a:rPr>
              <a:t>during</a:t>
            </a:r>
            <a:r>
              <a:rPr sz="1432" b="1" spc="78" dirty="0">
                <a:solidFill>
                  <a:srgbClr val="E6332A"/>
                </a:solidFill>
                <a:latin typeface="Calibri"/>
                <a:cs typeface="Calibri"/>
              </a:rPr>
              <a:t> </a:t>
            </a:r>
            <a:r>
              <a:rPr sz="1432" b="1" spc="177" dirty="0">
                <a:solidFill>
                  <a:srgbClr val="E6332A"/>
                </a:solidFill>
                <a:latin typeface="Calibri"/>
                <a:cs typeface="Calibri"/>
              </a:rPr>
              <a:t>the</a:t>
            </a:r>
            <a:r>
              <a:rPr sz="1432" b="1" spc="78" dirty="0">
                <a:solidFill>
                  <a:srgbClr val="E6332A"/>
                </a:solidFill>
                <a:latin typeface="Calibri"/>
                <a:cs typeface="Calibri"/>
              </a:rPr>
              <a:t> </a:t>
            </a:r>
            <a:r>
              <a:rPr sz="1432" b="1" spc="160" dirty="0">
                <a:solidFill>
                  <a:srgbClr val="E6332A"/>
                </a:solidFill>
                <a:latin typeface="Calibri"/>
                <a:cs typeface="Calibri"/>
              </a:rPr>
              <a:t>period</a:t>
            </a:r>
            <a:r>
              <a:rPr sz="1432" b="1" spc="78" dirty="0">
                <a:solidFill>
                  <a:srgbClr val="E6332A"/>
                </a:solidFill>
                <a:latin typeface="Calibri"/>
                <a:cs typeface="Calibri"/>
              </a:rPr>
              <a:t> </a:t>
            </a:r>
            <a:r>
              <a:rPr sz="1432" b="1" spc="133" dirty="0">
                <a:solidFill>
                  <a:srgbClr val="E6332A"/>
                </a:solidFill>
                <a:latin typeface="Calibri"/>
                <a:cs typeface="Calibri"/>
              </a:rPr>
              <a:t>of</a:t>
            </a:r>
            <a:r>
              <a:rPr sz="1432" b="1" spc="78" dirty="0">
                <a:solidFill>
                  <a:srgbClr val="E6332A"/>
                </a:solidFill>
                <a:latin typeface="Calibri"/>
                <a:cs typeface="Calibri"/>
              </a:rPr>
              <a:t> </a:t>
            </a:r>
            <a:r>
              <a:rPr sz="1432" b="1" spc="177" dirty="0">
                <a:solidFill>
                  <a:srgbClr val="E6332A"/>
                </a:solidFill>
                <a:latin typeface="Calibri"/>
                <a:cs typeface="Calibri"/>
              </a:rPr>
              <a:t>residence</a:t>
            </a:r>
            <a:r>
              <a:rPr sz="1432" b="1" spc="82" dirty="0">
                <a:solidFill>
                  <a:srgbClr val="E6332A"/>
                </a:solidFill>
                <a:latin typeface="Calibri"/>
                <a:cs typeface="Calibri"/>
              </a:rPr>
              <a:t> </a:t>
            </a:r>
            <a:r>
              <a:rPr sz="1432" b="1" spc="150" dirty="0">
                <a:solidFill>
                  <a:srgbClr val="E6332A"/>
                </a:solidFill>
                <a:latin typeface="Calibri"/>
                <a:cs typeface="Calibri"/>
              </a:rPr>
              <a:t>in</a:t>
            </a:r>
            <a:r>
              <a:rPr sz="1432" b="1" spc="78" dirty="0">
                <a:solidFill>
                  <a:srgbClr val="E6332A"/>
                </a:solidFill>
                <a:latin typeface="Calibri"/>
                <a:cs typeface="Calibri"/>
              </a:rPr>
              <a:t> </a:t>
            </a:r>
            <a:r>
              <a:rPr sz="1432" b="1" spc="177" dirty="0">
                <a:solidFill>
                  <a:srgbClr val="E6332A"/>
                </a:solidFill>
                <a:latin typeface="Calibri"/>
                <a:cs typeface="Calibri"/>
              </a:rPr>
              <a:t>the</a:t>
            </a:r>
            <a:r>
              <a:rPr sz="1432" b="1" spc="78" dirty="0">
                <a:solidFill>
                  <a:srgbClr val="E6332A"/>
                </a:solidFill>
                <a:latin typeface="Calibri"/>
                <a:cs typeface="Calibri"/>
              </a:rPr>
              <a:t> </a:t>
            </a:r>
            <a:r>
              <a:rPr sz="1432" b="1" spc="177" dirty="0">
                <a:solidFill>
                  <a:srgbClr val="E6332A"/>
                </a:solidFill>
                <a:latin typeface="Calibri"/>
                <a:cs typeface="Calibri"/>
              </a:rPr>
              <a:t>host</a:t>
            </a:r>
            <a:r>
              <a:rPr sz="1432" b="1" spc="78" dirty="0">
                <a:solidFill>
                  <a:srgbClr val="E6332A"/>
                </a:solidFill>
                <a:latin typeface="Calibri"/>
                <a:cs typeface="Calibri"/>
              </a:rPr>
              <a:t> </a:t>
            </a:r>
            <a:r>
              <a:rPr sz="1432" b="1" spc="181" dirty="0">
                <a:solidFill>
                  <a:srgbClr val="E6332A"/>
                </a:solidFill>
                <a:latin typeface="Calibri"/>
                <a:cs typeface="Calibri"/>
              </a:rPr>
              <a:t>country</a:t>
            </a:r>
            <a:r>
              <a:rPr sz="1432" b="1" spc="78" dirty="0">
                <a:solidFill>
                  <a:srgbClr val="E6332A"/>
                </a:solidFill>
                <a:latin typeface="Calibri"/>
                <a:cs typeface="Calibri"/>
              </a:rPr>
              <a:t> </a:t>
            </a:r>
            <a:r>
              <a:rPr sz="1432" b="1" spc="123" dirty="0">
                <a:solidFill>
                  <a:srgbClr val="E6332A"/>
                </a:solidFill>
                <a:latin typeface="Calibri"/>
                <a:cs typeface="Calibri"/>
              </a:rPr>
              <a:t>(%)?</a:t>
            </a:r>
            <a:endParaRPr sz="1432">
              <a:latin typeface="Calibri"/>
              <a:cs typeface="Calibri"/>
            </a:endParaRPr>
          </a:p>
        </p:txBody>
      </p:sp>
      <p:sp>
        <p:nvSpPr>
          <p:cNvPr id="20" name="object 20"/>
          <p:cNvSpPr txBox="1"/>
          <p:nvPr/>
        </p:nvSpPr>
        <p:spPr>
          <a:xfrm>
            <a:off x="1099705" y="5746828"/>
            <a:ext cx="3774065" cy="155707"/>
          </a:xfrm>
          <a:prstGeom prst="rect">
            <a:avLst/>
          </a:prstGeom>
        </p:spPr>
        <p:txBody>
          <a:bodyPr vert="horz" wrap="square" lIns="0" tIns="8659" rIns="0" bIns="0" rtlCol="0">
            <a:spAutoFit/>
          </a:bodyPr>
          <a:lstStyle/>
          <a:p>
            <a:pPr marL="8659">
              <a:spcBef>
                <a:spcPts val="68"/>
              </a:spcBef>
            </a:pPr>
            <a:r>
              <a:rPr sz="955" i="1" spc="-109" dirty="0">
                <a:solidFill>
                  <a:srgbClr val="0082BF"/>
                </a:solidFill>
                <a:latin typeface="Calibri"/>
                <a:cs typeface="Calibri"/>
              </a:rPr>
              <a:t>*</a:t>
            </a:r>
            <a:r>
              <a:rPr sz="955" i="1" spc="34" dirty="0">
                <a:solidFill>
                  <a:srgbClr val="0082BF"/>
                </a:solidFill>
                <a:latin typeface="Calibri"/>
                <a:cs typeface="Calibri"/>
              </a:rPr>
              <a:t> </a:t>
            </a:r>
            <a:r>
              <a:rPr sz="955" i="1" spc="72" dirty="0">
                <a:solidFill>
                  <a:srgbClr val="0082BF"/>
                </a:solidFill>
                <a:latin typeface="Calibri"/>
                <a:cs typeface="Calibri"/>
              </a:rPr>
              <a:t>-</a:t>
            </a:r>
            <a:r>
              <a:rPr sz="955" i="1" spc="34" dirty="0">
                <a:solidFill>
                  <a:srgbClr val="0082BF"/>
                </a:solidFill>
                <a:latin typeface="Calibri"/>
                <a:cs typeface="Calibri"/>
              </a:rPr>
              <a:t> </a:t>
            </a:r>
            <a:r>
              <a:rPr sz="955" i="1" spc="112" dirty="0">
                <a:solidFill>
                  <a:srgbClr val="0082BF"/>
                </a:solidFill>
                <a:latin typeface="Calibri"/>
                <a:cs typeface="Calibri"/>
              </a:rPr>
              <a:t>answers</a:t>
            </a:r>
            <a:r>
              <a:rPr sz="955" i="1" spc="37" dirty="0">
                <a:solidFill>
                  <a:srgbClr val="0082BF"/>
                </a:solidFill>
                <a:latin typeface="Calibri"/>
                <a:cs typeface="Calibri"/>
              </a:rPr>
              <a:t> </a:t>
            </a:r>
            <a:r>
              <a:rPr sz="955" i="1" spc="106" dirty="0">
                <a:solidFill>
                  <a:srgbClr val="0082BF"/>
                </a:solidFill>
                <a:latin typeface="Calibri"/>
                <a:cs typeface="Calibri"/>
              </a:rPr>
              <a:t>are</a:t>
            </a:r>
            <a:r>
              <a:rPr sz="955" i="1" spc="34" dirty="0">
                <a:solidFill>
                  <a:srgbClr val="0082BF"/>
                </a:solidFill>
                <a:latin typeface="Calibri"/>
                <a:cs typeface="Calibri"/>
              </a:rPr>
              <a:t> </a:t>
            </a:r>
            <a:r>
              <a:rPr sz="955" i="1" spc="123" dirty="0">
                <a:solidFill>
                  <a:srgbClr val="0082BF"/>
                </a:solidFill>
                <a:latin typeface="Calibri"/>
                <a:cs typeface="Calibri"/>
              </a:rPr>
              <a:t>arranged</a:t>
            </a:r>
            <a:r>
              <a:rPr sz="955" i="1" spc="37" dirty="0">
                <a:solidFill>
                  <a:srgbClr val="0082BF"/>
                </a:solidFill>
                <a:latin typeface="Calibri"/>
                <a:cs typeface="Calibri"/>
              </a:rPr>
              <a:t> </a:t>
            </a:r>
            <a:r>
              <a:rPr sz="955" i="1" spc="95" dirty="0">
                <a:solidFill>
                  <a:srgbClr val="0082BF"/>
                </a:solidFill>
                <a:latin typeface="Calibri"/>
                <a:cs typeface="Calibri"/>
              </a:rPr>
              <a:t>in</a:t>
            </a:r>
            <a:r>
              <a:rPr sz="955" i="1" spc="34" dirty="0">
                <a:solidFill>
                  <a:srgbClr val="0082BF"/>
                </a:solidFill>
                <a:latin typeface="Calibri"/>
                <a:cs typeface="Calibri"/>
              </a:rPr>
              <a:t> </a:t>
            </a:r>
            <a:r>
              <a:rPr sz="955" i="1" spc="126" dirty="0">
                <a:solidFill>
                  <a:srgbClr val="0082BF"/>
                </a:solidFill>
                <a:latin typeface="Calibri"/>
                <a:cs typeface="Calibri"/>
              </a:rPr>
              <a:t>descending</a:t>
            </a:r>
            <a:r>
              <a:rPr sz="955" i="1" spc="37" dirty="0">
                <a:solidFill>
                  <a:srgbClr val="0082BF"/>
                </a:solidFill>
                <a:latin typeface="Calibri"/>
                <a:cs typeface="Calibri"/>
              </a:rPr>
              <a:t> </a:t>
            </a:r>
            <a:r>
              <a:rPr sz="955" i="1" spc="95" dirty="0">
                <a:solidFill>
                  <a:srgbClr val="0082BF"/>
                </a:solidFill>
                <a:latin typeface="Calibri"/>
                <a:cs typeface="Calibri"/>
              </a:rPr>
              <a:t>order</a:t>
            </a:r>
            <a:r>
              <a:rPr sz="955" i="1" spc="34" dirty="0">
                <a:solidFill>
                  <a:srgbClr val="0082BF"/>
                </a:solidFill>
                <a:latin typeface="Calibri"/>
                <a:cs typeface="Calibri"/>
              </a:rPr>
              <a:t> </a:t>
            </a:r>
            <a:r>
              <a:rPr sz="955" i="1" spc="68" dirty="0">
                <a:solidFill>
                  <a:srgbClr val="0082BF"/>
                </a:solidFill>
                <a:latin typeface="Calibri"/>
                <a:cs typeface="Calibri"/>
              </a:rPr>
              <a:t>of</a:t>
            </a:r>
            <a:r>
              <a:rPr sz="955" i="1" spc="37" dirty="0">
                <a:solidFill>
                  <a:srgbClr val="0082BF"/>
                </a:solidFill>
                <a:latin typeface="Calibri"/>
                <a:cs typeface="Calibri"/>
              </a:rPr>
              <a:t> </a:t>
            </a:r>
            <a:r>
              <a:rPr sz="955" i="1" spc="72" dirty="0">
                <a:solidFill>
                  <a:srgbClr val="0082BF"/>
                </a:solidFill>
                <a:latin typeface="Calibri"/>
                <a:cs typeface="Calibri"/>
              </a:rPr>
              <a:t>“high”</a:t>
            </a:r>
            <a:r>
              <a:rPr sz="955" i="1" spc="34" dirty="0">
                <a:solidFill>
                  <a:srgbClr val="0082BF"/>
                </a:solidFill>
                <a:latin typeface="Calibri"/>
                <a:cs typeface="Calibri"/>
              </a:rPr>
              <a:t> </a:t>
            </a:r>
            <a:r>
              <a:rPr sz="955" i="1" spc="78" dirty="0">
                <a:solidFill>
                  <a:srgbClr val="0082BF"/>
                </a:solidFill>
                <a:latin typeface="Calibri"/>
                <a:cs typeface="Calibri"/>
              </a:rPr>
              <a:t>scores.</a:t>
            </a:r>
            <a:endParaRPr sz="955">
              <a:latin typeface="Calibri"/>
              <a:cs typeface="Calibri"/>
            </a:endParaRPr>
          </a:p>
        </p:txBody>
      </p:sp>
      <p:sp>
        <p:nvSpPr>
          <p:cNvPr id="21" name="object 21"/>
          <p:cNvSpPr txBox="1"/>
          <p:nvPr/>
        </p:nvSpPr>
        <p:spPr>
          <a:xfrm>
            <a:off x="5697733" y="5746829"/>
            <a:ext cx="4969452" cy="449633"/>
          </a:xfrm>
          <a:prstGeom prst="rect">
            <a:avLst/>
          </a:prstGeom>
        </p:spPr>
        <p:txBody>
          <a:bodyPr vert="horz" wrap="square" lIns="0" tIns="8659" rIns="0" bIns="0" rtlCol="0">
            <a:spAutoFit/>
          </a:bodyPr>
          <a:lstStyle/>
          <a:p>
            <a:pPr marL="8659">
              <a:spcBef>
                <a:spcPts val="68"/>
              </a:spcBef>
            </a:pPr>
            <a:r>
              <a:rPr sz="955" spc="51" dirty="0">
                <a:solidFill>
                  <a:srgbClr val="0082BF"/>
                </a:solidFill>
                <a:latin typeface="Century Gothic"/>
                <a:cs typeface="Century Gothic"/>
              </a:rPr>
              <a:t>The</a:t>
            </a:r>
            <a:r>
              <a:rPr sz="955" spc="-17" dirty="0">
                <a:solidFill>
                  <a:srgbClr val="0082BF"/>
                </a:solidFill>
                <a:latin typeface="Century Gothic"/>
                <a:cs typeface="Century Gothic"/>
              </a:rPr>
              <a:t> </a:t>
            </a:r>
            <a:r>
              <a:rPr sz="955" spc="-61" dirty="0">
                <a:solidFill>
                  <a:srgbClr val="0082BF"/>
                </a:solidFill>
                <a:latin typeface="Century Gothic"/>
                <a:cs typeface="Century Gothic"/>
              </a:rPr>
              <a:t>11th</a:t>
            </a:r>
            <a:r>
              <a:rPr sz="955" spc="-17" dirty="0">
                <a:solidFill>
                  <a:srgbClr val="0082BF"/>
                </a:solidFill>
                <a:latin typeface="Century Gothic"/>
                <a:cs typeface="Century Gothic"/>
              </a:rPr>
              <a:t> </a:t>
            </a:r>
            <a:r>
              <a:rPr sz="955" spc="-34" dirty="0">
                <a:solidFill>
                  <a:srgbClr val="0082BF"/>
                </a:solidFill>
                <a:latin typeface="Century Gothic"/>
                <a:cs typeface="Century Gothic"/>
              </a:rPr>
              <a:t>place</a:t>
            </a:r>
            <a:r>
              <a:rPr sz="955" spc="-17" dirty="0">
                <a:solidFill>
                  <a:srgbClr val="0082BF"/>
                </a:solidFill>
                <a:latin typeface="Century Gothic"/>
                <a:cs typeface="Century Gothic"/>
              </a:rPr>
              <a:t> </a:t>
            </a:r>
            <a:r>
              <a:rPr sz="955" spc="10" dirty="0">
                <a:solidFill>
                  <a:srgbClr val="0082BF"/>
                </a:solidFill>
                <a:latin typeface="Century Gothic"/>
                <a:cs typeface="Century Gothic"/>
              </a:rPr>
              <a:t>was</a:t>
            </a:r>
            <a:r>
              <a:rPr sz="955" spc="-14" dirty="0">
                <a:solidFill>
                  <a:srgbClr val="0082BF"/>
                </a:solidFill>
                <a:latin typeface="Century Gothic"/>
                <a:cs typeface="Century Gothic"/>
              </a:rPr>
              <a:t> </a:t>
            </a:r>
            <a:r>
              <a:rPr sz="955" spc="14" dirty="0">
                <a:solidFill>
                  <a:srgbClr val="0082BF"/>
                </a:solidFill>
                <a:latin typeface="Century Gothic"/>
                <a:cs typeface="Century Gothic"/>
              </a:rPr>
              <a:t>taken</a:t>
            </a:r>
            <a:r>
              <a:rPr sz="955" spc="-17" dirty="0">
                <a:solidFill>
                  <a:srgbClr val="0082BF"/>
                </a:solidFill>
                <a:latin typeface="Century Gothic"/>
                <a:cs typeface="Century Gothic"/>
              </a:rPr>
              <a:t> </a:t>
            </a:r>
            <a:r>
              <a:rPr sz="955" spc="-10" dirty="0">
                <a:solidFill>
                  <a:srgbClr val="0082BF"/>
                </a:solidFill>
                <a:latin typeface="Century Gothic"/>
                <a:cs typeface="Century Gothic"/>
              </a:rPr>
              <a:t>by</a:t>
            </a:r>
            <a:r>
              <a:rPr sz="955" spc="-17" dirty="0">
                <a:solidFill>
                  <a:srgbClr val="0082BF"/>
                </a:solidFill>
                <a:latin typeface="Century Gothic"/>
                <a:cs typeface="Century Gothic"/>
              </a:rPr>
              <a:t> </a:t>
            </a:r>
            <a:r>
              <a:rPr sz="955" spc="-20" dirty="0">
                <a:solidFill>
                  <a:srgbClr val="0082BF"/>
                </a:solidFill>
                <a:latin typeface="Century Gothic"/>
                <a:cs typeface="Century Gothic"/>
              </a:rPr>
              <a:t>“Cost</a:t>
            </a:r>
            <a:r>
              <a:rPr sz="955" spc="-17" dirty="0">
                <a:solidFill>
                  <a:srgbClr val="0082BF"/>
                </a:solidFill>
                <a:latin typeface="Century Gothic"/>
                <a:cs typeface="Century Gothic"/>
              </a:rPr>
              <a:t> </a:t>
            </a:r>
            <a:r>
              <a:rPr sz="955" spc="-3" dirty="0">
                <a:solidFill>
                  <a:srgbClr val="0082BF"/>
                </a:solidFill>
                <a:latin typeface="Century Gothic"/>
                <a:cs typeface="Century Gothic"/>
              </a:rPr>
              <a:t>of</a:t>
            </a:r>
            <a:r>
              <a:rPr sz="955" spc="-14" dirty="0">
                <a:solidFill>
                  <a:srgbClr val="0082BF"/>
                </a:solidFill>
                <a:latin typeface="Century Gothic"/>
                <a:cs typeface="Century Gothic"/>
              </a:rPr>
              <a:t> </a:t>
            </a:r>
            <a:r>
              <a:rPr sz="955" spc="3" dirty="0">
                <a:solidFill>
                  <a:srgbClr val="0082BF"/>
                </a:solidFill>
                <a:latin typeface="Century Gothic"/>
                <a:cs typeface="Century Gothic"/>
              </a:rPr>
              <a:t>medical</a:t>
            </a:r>
            <a:r>
              <a:rPr sz="955" spc="-17" dirty="0">
                <a:solidFill>
                  <a:srgbClr val="0082BF"/>
                </a:solidFill>
                <a:latin typeface="Century Gothic"/>
                <a:cs typeface="Century Gothic"/>
              </a:rPr>
              <a:t> </a:t>
            </a:r>
            <a:r>
              <a:rPr sz="955" spc="7" dirty="0">
                <a:solidFill>
                  <a:srgbClr val="0082BF"/>
                </a:solidFill>
                <a:latin typeface="Century Gothic"/>
                <a:cs typeface="Century Gothic"/>
              </a:rPr>
              <a:t>services”</a:t>
            </a:r>
            <a:r>
              <a:rPr sz="955" spc="-17" dirty="0">
                <a:solidFill>
                  <a:srgbClr val="0082BF"/>
                </a:solidFill>
                <a:latin typeface="Century Gothic"/>
                <a:cs typeface="Century Gothic"/>
              </a:rPr>
              <a:t> </a:t>
            </a:r>
            <a:r>
              <a:rPr sz="955" spc="-68" dirty="0">
                <a:solidFill>
                  <a:srgbClr val="0082BF"/>
                </a:solidFill>
                <a:latin typeface="Century Gothic"/>
                <a:cs typeface="Century Gothic"/>
              </a:rPr>
              <a:t>(12</a:t>
            </a:r>
            <a:r>
              <a:rPr sz="955" spc="-14" dirty="0">
                <a:solidFill>
                  <a:srgbClr val="0082BF"/>
                </a:solidFill>
                <a:latin typeface="Century Gothic"/>
                <a:cs typeface="Century Gothic"/>
              </a:rPr>
              <a:t> </a:t>
            </a:r>
            <a:r>
              <a:rPr sz="955" spc="48" dirty="0">
                <a:solidFill>
                  <a:srgbClr val="0082BF"/>
                </a:solidFill>
                <a:latin typeface="Century Gothic"/>
                <a:cs typeface="Century Gothic"/>
              </a:rPr>
              <a:t>-</a:t>
            </a:r>
            <a:r>
              <a:rPr sz="955" spc="-17" dirty="0">
                <a:solidFill>
                  <a:srgbClr val="0082BF"/>
                </a:solidFill>
                <a:latin typeface="Century Gothic"/>
                <a:cs typeface="Century Gothic"/>
              </a:rPr>
              <a:t> </a:t>
            </a:r>
            <a:r>
              <a:rPr sz="955" spc="24" dirty="0">
                <a:solidFill>
                  <a:srgbClr val="0082BF"/>
                </a:solidFill>
                <a:latin typeface="Century Gothic"/>
                <a:cs typeface="Century Gothic"/>
              </a:rPr>
              <a:t>60.3</a:t>
            </a:r>
            <a:r>
              <a:rPr sz="955" spc="-17" dirty="0">
                <a:solidFill>
                  <a:srgbClr val="0082BF"/>
                </a:solidFill>
                <a:latin typeface="Century Gothic"/>
                <a:cs typeface="Century Gothic"/>
              </a:rPr>
              <a:t> </a:t>
            </a:r>
            <a:r>
              <a:rPr sz="955" spc="48" dirty="0">
                <a:solidFill>
                  <a:srgbClr val="0082BF"/>
                </a:solidFill>
                <a:latin typeface="Century Gothic"/>
                <a:cs typeface="Century Gothic"/>
              </a:rPr>
              <a:t>-</a:t>
            </a:r>
            <a:r>
              <a:rPr sz="955" spc="-17" dirty="0">
                <a:solidFill>
                  <a:srgbClr val="0082BF"/>
                </a:solidFill>
                <a:latin typeface="Century Gothic"/>
                <a:cs typeface="Century Gothic"/>
              </a:rPr>
              <a:t> </a:t>
            </a:r>
            <a:r>
              <a:rPr sz="955" spc="-27" dirty="0">
                <a:solidFill>
                  <a:srgbClr val="0082BF"/>
                </a:solidFill>
                <a:latin typeface="Century Gothic"/>
                <a:cs typeface="Century Gothic"/>
              </a:rPr>
              <a:t>27.7).</a:t>
            </a:r>
            <a:endParaRPr sz="955">
              <a:latin typeface="Century Gothic"/>
              <a:cs typeface="Century Gothic"/>
            </a:endParaRPr>
          </a:p>
          <a:p>
            <a:pPr marL="8659" marR="3464"/>
            <a:r>
              <a:rPr sz="955" spc="51" dirty="0">
                <a:solidFill>
                  <a:srgbClr val="0082BF"/>
                </a:solidFill>
                <a:latin typeface="Century Gothic"/>
                <a:cs typeface="Century Gothic"/>
              </a:rPr>
              <a:t>The</a:t>
            </a:r>
            <a:r>
              <a:rPr sz="955" spc="-17" dirty="0">
                <a:solidFill>
                  <a:srgbClr val="0082BF"/>
                </a:solidFill>
                <a:latin typeface="Century Gothic"/>
                <a:cs typeface="Century Gothic"/>
              </a:rPr>
              <a:t> </a:t>
            </a:r>
            <a:r>
              <a:rPr sz="955" spc="-14" dirty="0">
                <a:solidFill>
                  <a:srgbClr val="0082BF"/>
                </a:solidFill>
                <a:latin typeface="Century Gothic"/>
                <a:cs typeface="Century Gothic"/>
              </a:rPr>
              <a:t>12th </a:t>
            </a:r>
            <a:r>
              <a:rPr sz="955" spc="-34" dirty="0">
                <a:solidFill>
                  <a:srgbClr val="0082BF"/>
                </a:solidFill>
                <a:latin typeface="Century Gothic"/>
                <a:cs typeface="Century Gothic"/>
              </a:rPr>
              <a:t>place</a:t>
            </a:r>
            <a:r>
              <a:rPr sz="955" spc="-14" dirty="0">
                <a:solidFill>
                  <a:srgbClr val="0082BF"/>
                </a:solidFill>
                <a:latin typeface="Century Gothic"/>
                <a:cs typeface="Century Gothic"/>
              </a:rPr>
              <a:t> </a:t>
            </a:r>
            <a:r>
              <a:rPr sz="955" spc="10" dirty="0">
                <a:solidFill>
                  <a:srgbClr val="0082BF"/>
                </a:solidFill>
                <a:latin typeface="Century Gothic"/>
                <a:cs typeface="Century Gothic"/>
              </a:rPr>
              <a:t>was</a:t>
            </a:r>
            <a:r>
              <a:rPr sz="955" spc="-14" dirty="0">
                <a:solidFill>
                  <a:srgbClr val="0082BF"/>
                </a:solidFill>
                <a:latin typeface="Century Gothic"/>
                <a:cs typeface="Century Gothic"/>
              </a:rPr>
              <a:t> </a:t>
            </a:r>
            <a:r>
              <a:rPr sz="955" spc="14" dirty="0">
                <a:solidFill>
                  <a:srgbClr val="0082BF"/>
                </a:solidFill>
                <a:latin typeface="Century Gothic"/>
                <a:cs typeface="Century Gothic"/>
              </a:rPr>
              <a:t>taken</a:t>
            </a:r>
            <a:r>
              <a:rPr sz="955" spc="-14" dirty="0">
                <a:solidFill>
                  <a:srgbClr val="0082BF"/>
                </a:solidFill>
                <a:latin typeface="Century Gothic"/>
                <a:cs typeface="Century Gothic"/>
              </a:rPr>
              <a:t> </a:t>
            </a:r>
            <a:r>
              <a:rPr sz="955" spc="-10" dirty="0">
                <a:solidFill>
                  <a:srgbClr val="0082BF"/>
                </a:solidFill>
                <a:latin typeface="Century Gothic"/>
                <a:cs typeface="Century Gothic"/>
              </a:rPr>
              <a:t>by</a:t>
            </a:r>
            <a:r>
              <a:rPr sz="955" spc="-17" dirty="0">
                <a:solidFill>
                  <a:srgbClr val="0082BF"/>
                </a:solidFill>
                <a:latin typeface="Century Gothic"/>
                <a:cs typeface="Century Gothic"/>
              </a:rPr>
              <a:t> </a:t>
            </a:r>
            <a:r>
              <a:rPr sz="955" spc="-3" dirty="0">
                <a:solidFill>
                  <a:srgbClr val="0082BF"/>
                </a:solidFill>
                <a:latin typeface="Century Gothic"/>
                <a:cs typeface="Century Gothic"/>
              </a:rPr>
              <a:t>“Availability</a:t>
            </a:r>
            <a:r>
              <a:rPr sz="955" spc="-14" dirty="0">
                <a:solidFill>
                  <a:srgbClr val="0082BF"/>
                </a:solidFill>
                <a:latin typeface="Century Gothic"/>
                <a:cs typeface="Century Gothic"/>
              </a:rPr>
              <a:t> </a:t>
            </a:r>
            <a:r>
              <a:rPr sz="955" spc="-3" dirty="0">
                <a:solidFill>
                  <a:srgbClr val="0082BF"/>
                </a:solidFill>
                <a:latin typeface="Century Gothic"/>
                <a:cs typeface="Century Gothic"/>
              </a:rPr>
              <a:t>of</a:t>
            </a:r>
            <a:r>
              <a:rPr sz="955" spc="-14" dirty="0">
                <a:solidFill>
                  <a:srgbClr val="0082BF"/>
                </a:solidFill>
                <a:latin typeface="Century Gothic"/>
                <a:cs typeface="Century Gothic"/>
              </a:rPr>
              <a:t> </a:t>
            </a:r>
            <a:r>
              <a:rPr sz="955" spc="20" dirty="0">
                <a:solidFill>
                  <a:srgbClr val="0082BF"/>
                </a:solidFill>
                <a:latin typeface="Century Gothic"/>
                <a:cs typeface="Century Gothic"/>
              </a:rPr>
              <a:t>services</a:t>
            </a:r>
            <a:r>
              <a:rPr sz="955" spc="-14" dirty="0">
                <a:solidFill>
                  <a:srgbClr val="0082BF"/>
                </a:solidFill>
                <a:latin typeface="Century Gothic"/>
                <a:cs typeface="Century Gothic"/>
              </a:rPr>
              <a:t> </a:t>
            </a:r>
            <a:r>
              <a:rPr sz="955" spc="27" dirty="0">
                <a:solidFill>
                  <a:srgbClr val="0082BF"/>
                </a:solidFill>
                <a:latin typeface="Century Gothic"/>
                <a:cs typeface="Century Gothic"/>
              </a:rPr>
              <a:t>for</a:t>
            </a:r>
            <a:r>
              <a:rPr sz="955" spc="-14" dirty="0">
                <a:solidFill>
                  <a:srgbClr val="0082BF"/>
                </a:solidFill>
                <a:latin typeface="Century Gothic"/>
                <a:cs typeface="Century Gothic"/>
              </a:rPr>
              <a:t> </a:t>
            </a:r>
            <a:r>
              <a:rPr sz="955" spc="44" dirty="0">
                <a:solidFill>
                  <a:srgbClr val="0082BF"/>
                </a:solidFill>
                <a:latin typeface="Century Gothic"/>
                <a:cs typeface="Century Gothic"/>
              </a:rPr>
              <a:t>work</a:t>
            </a:r>
            <a:r>
              <a:rPr sz="955" spc="-17" dirty="0">
                <a:solidFill>
                  <a:srgbClr val="0082BF"/>
                </a:solidFill>
                <a:latin typeface="Century Gothic"/>
                <a:cs typeface="Century Gothic"/>
              </a:rPr>
              <a:t> </a:t>
            </a:r>
            <a:r>
              <a:rPr sz="955" spc="58" dirty="0">
                <a:solidFill>
                  <a:srgbClr val="0082BF"/>
                </a:solidFill>
                <a:latin typeface="Century Gothic"/>
                <a:cs typeface="Century Gothic"/>
              </a:rPr>
              <a:t>with</a:t>
            </a:r>
            <a:r>
              <a:rPr sz="955" spc="-14" dirty="0">
                <a:solidFill>
                  <a:srgbClr val="0082BF"/>
                </a:solidFill>
                <a:latin typeface="Century Gothic"/>
                <a:cs typeface="Century Gothic"/>
              </a:rPr>
              <a:t> </a:t>
            </a:r>
            <a:r>
              <a:rPr sz="955" spc="31" dirty="0">
                <a:solidFill>
                  <a:srgbClr val="0082BF"/>
                </a:solidFill>
                <a:latin typeface="Century Gothic"/>
                <a:cs typeface="Century Gothic"/>
              </a:rPr>
              <a:t>autistic</a:t>
            </a:r>
            <a:r>
              <a:rPr sz="955" spc="-14" dirty="0">
                <a:solidFill>
                  <a:srgbClr val="0082BF"/>
                </a:solidFill>
                <a:latin typeface="Century Gothic"/>
                <a:cs typeface="Century Gothic"/>
              </a:rPr>
              <a:t> </a:t>
            </a:r>
            <a:r>
              <a:rPr sz="955" spc="10" dirty="0">
                <a:solidFill>
                  <a:srgbClr val="0082BF"/>
                </a:solidFill>
                <a:latin typeface="Century Gothic"/>
                <a:cs typeface="Century Gothic"/>
              </a:rPr>
              <a:t>children” </a:t>
            </a:r>
            <a:r>
              <a:rPr sz="955" spc="-252" dirty="0">
                <a:solidFill>
                  <a:srgbClr val="0082BF"/>
                </a:solidFill>
                <a:latin typeface="Century Gothic"/>
                <a:cs typeface="Century Gothic"/>
              </a:rPr>
              <a:t> </a:t>
            </a:r>
            <a:r>
              <a:rPr sz="955" spc="-34" dirty="0">
                <a:solidFill>
                  <a:srgbClr val="0082BF"/>
                </a:solidFill>
                <a:latin typeface="Century Gothic"/>
                <a:cs typeface="Century Gothic"/>
              </a:rPr>
              <a:t>(10.2</a:t>
            </a:r>
            <a:r>
              <a:rPr sz="955" spc="-20" dirty="0">
                <a:solidFill>
                  <a:srgbClr val="0082BF"/>
                </a:solidFill>
                <a:latin typeface="Century Gothic"/>
                <a:cs typeface="Century Gothic"/>
              </a:rPr>
              <a:t> </a:t>
            </a:r>
            <a:r>
              <a:rPr sz="955" spc="48" dirty="0">
                <a:solidFill>
                  <a:srgbClr val="0082BF"/>
                </a:solidFill>
                <a:latin typeface="Century Gothic"/>
                <a:cs typeface="Century Gothic"/>
              </a:rPr>
              <a:t>-</a:t>
            </a:r>
            <a:r>
              <a:rPr sz="955" spc="-17" dirty="0">
                <a:solidFill>
                  <a:srgbClr val="0082BF"/>
                </a:solidFill>
                <a:latin typeface="Century Gothic"/>
                <a:cs typeface="Century Gothic"/>
              </a:rPr>
              <a:t> </a:t>
            </a:r>
            <a:r>
              <a:rPr sz="955" spc="51" dirty="0">
                <a:solidFill>
                  <a:srgbClr val="0082BF"/>
                </a:solidFill>
                <a:latin typeface="Century Gothic"/>
                <a:cs typeface="Century Gothic"/>
              </a:rPr>
              <a:t>66</a:t>
            </a:r>
            <a:r>
              <a:rPr sz="955" spc="-17" dirty="0">
                <a:solidFill>
                  <a:srgbClr val="0082BF"/>
                </a:solidFill>
                <a:latin typeface="Century Gothic"/>
                <a:cs typeface="Century Gothic"/>
              </a:rPr>
              <a:t> </a:t>
            </a:r>
            <a:r>
              <a:rPr sz="955" spc="48" dirty="0">
                <a:solidFill>
                  <a:srgbClr val="0082BF"/>
                </a:solidFill>
                <a:latin typeface="Century Gothic"/>
                <a:cs typeface="Century Gothic"/>
              </a:rPr>
              <a:t>-</a:t>
            </a:r>
            <a:r>
              <a:rPr sz="955" spc="-17" dirty="0">
                <a:solidFill>
                  <a:srgbClr val="0082BF"/>
                </a:solidFill>
                <a:latin typeface="Century Gothic"/>
                <a:cs typeface="Century Gothic"/>
              </a:rPr>
              <a:t> </a:t>
            </a:r>
            <a:r>
              <a:rPr sz="955" spc="-10" dirty="0">
                <a:solidFill>
                  <a:srgbClr val="0082BF"/>
                </a:solidFill>
                <a:latin typeface="Century Gothic"/>
                <a:cs typeface="Century Gothic"/>
              </a:rPr>
              <a:t>23.8).</a:t>
            </a:r>
            <a:endParaRPr sz="955">
              <a:latin typeface="Century Gothic"/>
              <a:cs typeface="Century Gothic"/>
            </a:endParaRPr>
          </a:p>
        </p:txBody>
      </p:sp>
      <p:grpSp>
        <p:nvGrpSpPr>
          <p:cNvPr id="22" name="object 22"/>
          <p:cNvGrpSpPr/>
          <p:nvPr/>
        </p:nvGrpSpPr>
        <p:grpSpPr>
          <a:xfrm>
            <a:off x="5350470" y="1427600"/>
            <a:ext cx="3962833" cy="3667125"/>
            <a:chOff x="6678956" y="2093814"/>
            <a:chExt cx="5812155" cy="5378450"/>
          </a:xfrm>
        </p:grpSpPr>
        <p:sp>
          <p:nvSpPr>
            <p:cNvPr id="23" name="object 23"/>
            <p:cNvSpPr/>
            <p:nvPr/>
          </p:nvSpPr>
          <p:spPr>
            <a:xfrm>
              <a:off x="6686029" y="2415654"/>
              <a:ext cx="269875" cy="104775"/>
            </a:xfrm>
            <a:custGeom>
              <a:avLst/>
              <a:gdLst/>
              <a:ahLst/>
              <a:cxnLst/>
              <a:rect l="l" t="t" r="r" b="b"/>
              <a:pathLst>
                <a:path w="269875" h="104775">
                  <a:moveTo>
                    <a:pt x="269709" y="0"/>
                  </a:moveTo>
                  <a:lnTo>
                    <a:pt x="0" y="0"/>
                  </a:lnTo>
                  <a:lnTo>
                    <a:pt x="0" y="104267"/>
                  </a:lnTo>
                  <a:lnTo>
                    <a:pt x="269709" y="104267"/>
                  </a:lnTo>
                  <a:lnTo>
                    <a:pt x="269709" y="0"/>
                  </a:lnTo>
                  <a:close/>
                </a:path>
              </a:pathLst>
            </a:custGeom>
            <a:solidFill>
              <a:srgbClr val="94CFE5"/>
            </a:solidFill>
          </p:spPr>
          <p:txBody>
            <a:bodyPr wrap="square" lIns="0" tIns="0" rIns="0" bIns="0" rtlCol="0"/>
            <a:lstStyle/>
            <a:p>
              <a:endParaRPr sz="1227"/>
            </a:p>
          </p:txBody>
        </p:sp>
        <p:sp>
          <p:nvSpPr>
            <p:cNvPr id="24" name="object 24"/>
            <p:cNvSpPr/>
            <p:nvPr/>
          </p:nvSpPr>
          <p:spPr>
            <a:xfrm>
              <a:off x="6686029" y="2311399"/>
              <a:ext cx="652780" cy="104775"/>
            </a:xfrm>
            <a:custGeom>
              <a:avLst/>
              <a:gdLst/>
              <a:ahLst/>
              <a:cxnLst/>
              <a:rect l="l" t="t" r="r" b="b"/>
              <a:pathLst>
                <a:path w="652779" h="104775">
                  <a:moveTo>
                    <a:pt x="652754" y="0"/>
                  </a:moveTo>
                  <a:lnTo>
                    <a:pt x="0" y="0"/>
                  </a:lnTo>
                  <a:lnTo>
                    <a:pt x="0" y="104254"/>
                  </a:lnTo>
                  <a:lnTo>
                    <a:pt x="652754" y="104254"/>
                  </a:lnTo>
                  <a:lnTo>
                    <a:pt x="652754" y="0"/>
                  </a:lnTo>
                  <a:close/>
                </a:path>
              </a:pathLst>
            </a:custGeom>
            <a:solidFill>
              <a:srgbClr val="FFDE75"/>
            </a:solidFill>
          </p:spPr>
          <p:txBody>
            <a:bodyPr wrap="square" lIns="0" tIns="0" rIns="0" bIns="0" rtlCol="0"/>
            <a:lstStyle/>
            <a:p>
              <a:endParaRPr sz="1227"/>
            </a:p>
          </p:txBody>
        </p:sp>
        <p:sp>
          <p:nvSpPr>
            <p:cNvPr id="25" name="object 25"/>
            <p:cNvSpPr/>
            <p:nvPr/>
          </p:nvSpPr>
          <p:spPr>
            <a:xfrm>
              <a:off x="6686029" y="2207132"/>
              <a:ext cx="5804535" cy="104775"/>
            </a:xfrm>
            <a:custGeom>
              <a:avLst/>
              <a:gdLst/>
              <a:ahLst/>
              <a:cxnLst/>
              <a:rect l="l" t="t" r="r" b="b"/>
              <a:pathLst>
                <a:path w="5804534" h="104775">
                  <a:moveTo>
                    <a:pt x="5804484" y="0"/>
                  </a:moveTo>
                  <a:lnTo>
                    <a:pt x="0" y="0"/>
                  </a:lnTo>
                  <a:lnTo>
                    <a:pt x="0" y="104267"/>
                  </a:lnTo>
                  <a:lnTo>
                    <a:pt x="5804484" y="104267"/>
                  </a:lnTo>
                  <a:lnTo>
                    <a:pt x="5804484" y="0"/>
                  </a:lnTo>
                  <a:close/>
                </a:path>
              </a:pathLst>
            </a:custGeom>
            <a:solidFill>
              <a:srgbClr val="E5332A"/>
            </a:solidFill>
          </p:spPr>
          <p:txBody>
            <a:bodyPr wrap="square" lIns="0" tIns="0" rIns="0" bIns="0" rtlCol="0"/>
            <a:lstStyle/>
            <a:p>
              <a:endParaRPr sz="1227"/>
            </a:p>
          </p:txBody>
        </p:sp>
        <p:sp>
          <p:nvSpPr>
            <p:cNvPr id="26" name="object 26"/>
            <p:cNvSpPr/>
            <p:nvPr/>
          </p:nvSpPr>
          <p:spPr>
            <a:xfrm>
              <a:off x="6686029" y="2952813"/>
              <a:ext cx="673735" cy="104775"/>
            </a:xfrm>
            <a:custGeom>
              <a:avLst/>
              <a:gdLst/>
              <a:ahLst/>
              <a:cxnLst/>
              <a:rect l="l" t="t" r="r" b="b"/>
              <a:pathLst>
                <a:path w="673734" h="104775">
                  <a:moveTo>
                    <a:pt x="673150" y="0"/>
                  </a:moveTo>
                  <a:lnTo>
                    <a:pt x="0" y="0"/>
                  </a:lnTo>
                  <a:lnTo>
                    <a:pt x="0" y="104254"/>
                  </a:lnTo>
                  <a:lnTo>
                    <a:pt x="673150" y="104254"/>
                  </a:lnTo>
                  <a:lnTo>
                    <a:pt x="673150" y="0"/>
                  </a:lnTo>
                  <a:close/>
                </a:path>
              </a:pathLst>
            </a:custGeom>
            <a:solidFill>
              <a:srgbClr val="94CFE5"/>
            </a:solidFill>
          </p:spPr>
          <p:txBody>
            <a:bodyPr wrap="square" lIns="0" tIns="0" rIns="0" bIns="0" rtlCol="0"/>
            <a:lstStyle/>
            <a:p>
              <a:endParaRPr sz="1227"/>
            </a:p>
          </p:txBody>
        </p:sp>
        <p:sp>
          <p:nvSpPr>
            <p:cNvPr id="27" name="object 27"/>
            <p:cNvSpPr/>
            <p:nvPr/>
          </p:nvSpPr>
          <p:spPr>
            <a:xfrm>
              <a:off x="6686029" y="2848546"/>
              <a:ext cx="1877060" cy="104775"/>
            </a:xfrm>
            <a:custGeom>
              <a:avLst/>
              <a:gdLst/>
              <a:ahLst/>
              <a:cxnLst/>
              <a:rect l="l" t="t" r="r" b="b"/>
              <a:pathLst>
                <a:path w="1877059" h="104775">
                  <a:moveTo>
                    <a:pt x="1876653" y="0"/>
                  </a:moveTo>
                  <a:lnTo>
                    <a:pt x="0" y="0"/>
                  </a:lnTo>
                  <a:lnTo>
                    <a:pt x="0" y="104267"/>
                  </a:lnTo>
                  <a:lnTo>
                    <a:pt x="1876653" y="104267"/>
                  </a:lnTo>
                  <a:lnTo>
                    <a:pt x="1876653" y="0"/>
                  </a:lnTo>
                  <a:close/>
                </a:path>
              </a:pathLst>
            </a:custGeom>
            <a:solidFill>
              <a:srgbClr val="FFDE75"/>
            </a:solidFill>
          </p:spPr>
          <p:txBody>
            <a:bodyPr wrap="square" lIns="0" tIns="0" rIns="0" bIns="0" rtlCol="0"/>
            <a:lstStyle/>
            <a:p>
              <a:endParaRPr sz="1227"/>
            </a:p>
          </p:txBody>
        </p:sp>
        <p:sp>
          <p:nvSpPr>
            <p:cNvPr id="28" name="object 28"/>
            <p:cNvSpPr/>
            <p:nvPr/>
          </p:nvSpPr>
          <p:spPr>
            <a:xfrm>
              <a:off x="6686029" y="2746552"/>
              <a:ext cx="4916170" cy="102235"/>
            </a:xfrm>
            <a:custGeom>
              <a:avLst/>
              <a:gdLst/>
              <a:ahLst/>
              <a:cxnLst/>
              <a:rect l="l" t="t" r="r" b="b"/>
              <a:pathLst>
                <a:path w="4916170" h="102235">
                  <a:moveTo>
                    <a:pt x="4916017" y="0"/>
                  </a:moveTo>
                  <a:lnTo>
                    <a:pt x="0" y="0"/>
                  </a:lnTo>
                  <a:lnTo>
                    <a:pt x="0" y="101993"/>
                  </a:lnTo>
                  <a:lnTo>
                    <a:pt x="4916017" y="101993"/>
                  </a:lnTo>
                  <a:lnTo>
                    <a:pt x="4916017" y="0"/>
                  </a:lnTo>
                  <a:close/>
                </a:path>
              </a:pathLst>
            </a:custGeom>
            <a:solidFill>
              <a:srgbClr val="E5332A"/>
            </a:solidFill>
          </p:spPr>
          <p:txBody>
            <a:bodyPr wrap="square" lIns="0" tIns="0" rIns="0" bIns="0" rtlCol="0"/>
            <a:lstStyle/>
            <a:p>
              <a:endParaRPr sz="1227"/>
            </a:p>
          </p:txBody>
        </p:sp>
        <p:sp>
          <p:nvSpPr>
            <p:cNvPr id="29" name="object 29"/>
            <p:cNvSpPr/>
            <p:nvPr/>
          </p:nvSpPr>
          <p:spPr>
            <a:xfrm>
              <a:off x="6686029" y="3489959"/>
              <a:ext cx="639445" cy="104775"/>
            </a:xfrm>
            <a:custGeom>
              <a:avLst/>
              <a:gdLst/>
              <a:ahLst/>
              <a:cxnLst/>
              <a:rect l="l" t="t" r="r" b="b"/>
              <a:pathLst>
                <a:path w="639445" h="104775">
                  <a:moveTo>
                    <a:pt x="639152" y="0"/>
                  </a:moveTo>
                  <a:lnTo>
                    <a:pt x="0" y="0"/>
                  </a:lnTo>
                  <a:lnTo>
                    <a:pt x="0" y="104267"/>
                  </a:lnTo>
                  <a:lnTo>
                    <a:pt x="639152" y="104267"/>
                  </a:lnTo>
                  <a:lnTo>
                    <a:pt x="639152" y="0"/>
                  </a:lnTo>
                  <a:close/>
                </a:path>
              </a:pathLst>
            </a:custGeom>
            <a:solidFill>
              <a:srgbClr val="94CFE5"/>
            </a:solidFill>
          </p:spPr>
          <p:txBody>
            <a:bodyPr wrap="square" lIns="0" tIns="0" rIns="0" bIns="0" rtlCol="0"/>
            <a:lstStyle/>
            <a:p>
              <a:endParaRPr sz="1227"/>
            </a:p>
          </p:txBody>
        </p:sp>
        <p:sp>
          <p:nvSpPr>
            <p:cNvPr id="30" name="object 30"/>
            <p:cNvSpPr/>
            <p:nvPr/>
          </p:nvSpPr>
          <p:spPr>
            <a:xfrm>
              <a:off x="6686029" y="3387978"/>
              <a:ext cx="1330960" cy="102235"/>
            </a:xfrm>
            <a:custGeom>
              <a:avLst/>
              <a:gdLst/>
              <a:ahLst/>
              <a:cxnLst/>
              <a:rect l="l" t="t" r="r" b="b"/>
              <a:pathLst>
                <a:path w="1330959" h="102235">
                  <a:moveTo>
                    <a:pt x="1330426" y="0"/>
                  </a:moveTo>
                  <a:lnTo>
                    <a:pt x="0" y="0"/>
                  </a:lnTo>
                  <a:lnTo>
                    <a:pt x="0" y="101993"/>
                  </a:lnTo>
                  <a:lnTo>
                    <a:pt x="1330426" y="101993"/>
                  </a:lnTo>
                  <a:lnTo>
                    <a:pt x="1330426" y="0"/>
                  </a:lnTo>
                  <a:close/>
                </a:path>
              </a:pathLst>
            </a:custGeom>
            <a:solidFill>
              <a:srgbClr val="FFDE75"/>
            </a:solidFill>
          </p:spPr>
          <p:txBody>
            <a:bodyPr wrap="square" lIns="0" tIns="0" rIns="0" bIns="0" rtlCol="0"/>
            <a:lstStyle/>
            <a:p>
              <a:endParaRPr sz="1227"/>
            </a:p>
          </p:txBody>
        </p:sp>
        <p:sp>
          <p:nvSpPr>
            <p:cNvPr id="31" name="object 31"/>
            <p:cNvSpPr/>
            <p:nvPr/>
          </p:nvSpPr>
          <p:spPr>
            <a:xfrm>
              <a:off x="6686029" y="3283724"/>
              <a:ext cx="4741545" cy="104775"/>
            </a:xfrm>
            <a:custGeom>
              <a:avLst/>
              <a:gdLst/>
              <a:ahLst/>
              <a:cxnLst/>
              <a:rect l="l" t="t" r="r" b="b"/>
              <a:pathLst>
                <a:path w="4741545" h="104775">
                  <a:moveTo>
                    <a:pt x="4741506" y="0"/>
                  </a:moveTo>
                  <a:lnTo>
                    <a:pt x="0" y="0"/>
                  </a:lnTo>
                  <a:lnTo>
                    <a:pt x="0" y="104254"/>
                  </a:lnTo>
                  <a:lnTo>
                    <a:pt x="4741506" y="104254"/>
                  </a:lnTo>
                  <a:lnTo>
                    <a:pt x="4741506" y="0"/>
                  </a:lnTo>
                  <a:close/>
                </a:path>
              </a:pathLst>
            </a:custGeom>
            <a:solidFill>
              <a:srgbClr val="E5332A"/>
            </a:solidFill>
          </p:spPr>
          <p:txBody>
            <a:bodyPr wrap="square" lIns="0" tIns="0" rIns="0" bIns="0" rtlCol="0"/>
            <a:lstStyle/>
            <a:p>
              <a:endParaRPr sz="1227"/>
            </a:p>
          </p:txBody>
        </p:sp>
        <p:sp>
          <p:nvSpPr>
            <p:cNvPr id="32" name="object 32"/>
            <p:cNvSpPr/>
            <p:nvPr/>
          </p:nvSpPr>
          <p:spPr>
            <a:xfrm>
              <a:off x="6686029" y="4029392"/>
              <a:ext cx="739140" cy="102235"/>
            </a:xfrm>
            <a:custGeom>
              <a:avLst/>
              <a:gdLst/>
              <a:ahLst/>
              <a:cxnLst/>
              <a:rect l="l" t="t" r="r" b="b"/>
              <a:pathLst>
                <a:path w="739140" h="102235">
                  <a:moveTo>
                    <a:pt x="738885" y="0"/>
                  </a:moveTo>
                  <a:lnTo>
                    <a:pt x="0" y="0"/>
                  </a:lnTo>
                  <a:lnTo>
                    <a:pt x="0" y="101993"/>
                  </a:lnTo>
                  <a:lnTo>
                    <a:pt x="738885" y="101993"/>
                  </a:lnTo>
                  <a:lnTo>
                    <a:pt x="738885" y="0"/>
                  </a:lnTo>
                  <a:close/>
                </a:path>
              </a:pathLst>
            </a:custGeom>
            <a:solidFill>
              <a:srgbClr val="94CFE5"/>
            </a:solidFill>
          </p:spPr>
          <p:txBody>
            <a:bodyPr wrap="square" lIns="0" tIns="0" rIns="0" bIns="0" rtlCol="0"/>
            <a:lstStyle/>
            <a:p>
              <a:endParaRPr sz="1227"/>
            </a:p>
          </p:txBody>
        </p:sp>
        <p:sp>
          <p:nvSpPr>
            <p:cNvPr id="33" name="object 33"/>
            <p:cNvSpPr/>
            <p:nvPr/>
          </p:nvSpPr>
          <p:spPr>
            <a:xfrm>
              <a:off x="6686029" y="3925138"/>
              <a:ext cx="2099310" cy="104775"/>
            </a:xfrm>
            <a:custGeom>
              <a:avLst/>
              <a:gdLst/>
              <a:ahLst/>
              <a:cxnLst/>
              <a:rect l="l" t="t" r="r" b="b"/>
              <a:pathLst>
                <a:path w="2099309" h="104775">
                  <a:moveTo>
                    <a:pt x="2098776" y="0"/>
                  </a:moveTo>
                  <a:lnTo>
                    <a:pt x="0" y="0"/>
                  </a:lnTo>
                  <a:lnTo>
                    <a:pt x="0" y="104254"/>
                  </a:lnTo>
                  <a:lnTo>
                    <a:pt x="2098776" y="104254"/>
                  </a:lnTo>
                  <a:lnTo>
                    <a:pt x="2098776" y="0"/>
                  </a:lnTo>
                  <a:close/>
                </a:path>
              </a:pathLst>
            </a:custGeom>
            <a:solidFill>
              <a:srgbClr val="FFDE75"/>
            </a:solidFill>
          </p:spPr>
          <p:txBody>
            <a:bodyPr wrap="square" lIns="0" tIns="0" rIns="0" bIns="0" rtlCol="0"/>
            <a:lstStyle/>
            <a:p>
              <a:endParaRPr sz="1227"/>
            </a:p>
          </p:txBody>
        </p:sp>
        <p:sp>
          <p:nvSpPr>
            <p:cNvPr id="34" name="object 34"/>
            <p:cNvSpPr/>
            <p:nvPr/>
          </p:nvSpPr>
          <p:spPr>
            <a:xfrm>
              <a:off x="6686029" y="3820871"/>
              <a:ext cx="3887470" cy="104775"/>
            </a:xfrm>
            <a:custGeom>
              <a:avLst/>
              <a:gdLst/>
              <a:ahLst/>
              <a:cxnLst/>
              <a:rect l="l" t="t" r="r" b="b"/>
              <a:pathLst>
                <a:path w="3887470" h="104775">
                  <a:moveTo>
                    <a:pt x="3887038" y="0"/>
                  </a:moveTo>
                  <a:lnTo>
                    <a:pt x="0" y="0"/>
                  </a:lnTo>
                  <a:lnTo>
                    <a:pt x="0" y="104266"/>
                  </a:lnTo>
                  <a:lnTo>
                    <a:pt x="3887038" y="104266"/>
                  </a:lnTo>
                  <a:lnTo>
                    <a:pt x="3887038" y="0"/>
                  </a:lnTo>
                  <a:close/>
                </a:path>
              </a:pathLst>
            </a:custGeom>
            <a:solidFill>
              <a:srgbClr val="E5332A"/>
            </a:solidFill>
          </p:spPr>
          <p:txBody>
            <a:bodyPr wrap="square" lIns="0" tIns="0" rIns="0" bIns="0" rtlCol="0"/>
            <a:lstStyle/>
            <a:p>
              <a:endParaRPr sz="1227"/>
            </a:p>
          </p:txBody>
        </p:sp>
        <p:sp>
          <p:nvSpPr>
            <p:cNvPr id="35" name="object 35"/>
            <p:cNvSpPr/>
            <p:nvPr/>
          </p:nvSpPr>
          <p:spPr>
            <a:xfrm>
              <a:off x="6686029" y="4566564"/>
              <a:ext cx="961390" cy="104775"/>
            </a:xfrm>
            <a:custGeom>
              <a:avLst/>
              <a:gdLst/>
              <a:ahLst/>
              <a:cxnLst/>
              <a:rect l="l" t="t" r="r" b="b"/>
              <a:pathLst>
                <a:path w="961390" h="104775">
                  <a:moveTo>
                    <a:pt x="960983" y="0"/>
                  </a:moveTo>
                  <a:lnTo>
                    <a:pt x="0" y="0"/>
                  </a:lnTo>
                  <a:lnTo>
                    <a:pt x="0" y="104254"/>
                  </a:lnTo>
                  <a:lnTo>
                    <a:pt x="960983" y="104254"/>
                  </a:lnTo>
                  <a:lnTo>
                    <a:pt x="960983" y="0"/>
                  </a:lnTo>
                  <a:close/>
                </a:path>
              </a:pathLst>
            </a:custGeom>
            <a:solidFill>
              <a:srgbClr val="94CFE5"/>
            </a:solidFill>
          </p:spPr>
          <p:txBody>
            <a:bodyPr wrap="square" lIns="0" tIns="0" rIns="0" bIns="0" rtlCol="0"/>
            <a:lstStyle/>
            <a:p>
              <a:endParaRPr sz="1227"/>
            </a:p>
          </p:txBody>
        </p:sp>
        <p:sp>
          <p:nvSpPr>
            <p:cNvPr id="36" name="object 36"/>
            <p:cNvSpPr/>
            <p:nvPr/>
          </p:nvSpPr>
          <p:spPr>
            <a:xfrm>
              <a:off x="6686029" y="4462297"/>
              <a:ext cx="2461895" cy="104775"/>
            </a:xfrm>
            <a:custGeom>
              <a:avLst/>
              <a:gdLst/>
              <a:ahLst/>
              <a:cxnLst/>
              <a:rect l="l" t="t" r="r" b="b"/>
              <a:pathLst>
                <a:path w="2461895" h="104775">
                  <a:moveTo>
                    <a:pt x="2461412" y="0"/>
                  </a:moveTo>
                  <a:lnTo>
                    <a:pt x="0" y="0"/>
                  </a:lnTo>
                  <a:lnTo>
                    <a:pt x="0" y="104266"/>
                  </a:lnTo>
                  <a:lnTo>
                    <a:pt x="2461412" y="104266"/>
                  </a:lnTo>
                  <a:lnTo>
                    <a:pt x="2461412" y="0"/>
                  </a:lnTo>
                  <a:close/>
                </a:path>
              </a:pathLst>
            </a:custGeom>
            <a:solidFill>
              <a:srgbClr val="FFDE75"/>
            </a:solidFill>
          </p:spPr>
          <p:txBody>
            <a:bodyPr wrap="square" lIns="0" tIns="0" rIns="0" bIns="0" rtlCol="0"/>
            <a:lstStyle/>
            <a:p>
              <a:endParaRPr sz="1227"/>
            </a:p>
          </p:txBody>
        </p:sp>
        <p:sp>
          <p:nvSpPr>
            <p:cNvPr id="37" name="object 37"/>
            <p:cNvSpPr/>
            <p:nvPr/>
          </p:nvSpPr>
          <p:spPr>
            <a:xfrm>
              <a:off x="6686029" y="4358043"/>
              <a:ext cx="3302635" cy="104775"/>
            </a:xfrm>
            <a:custGeom>
              <a:avLst/>
              <a:gdLst/>
              <a:ahLst/>
              <a:cxnLst/>
              <a:rect l="l" t="t" r="r" b="b"/>
              <a:pathLst>
                <a:path w="3302634" h="104775">
                  <a:moveTo>
                    <a:pt x="3302292" y="0"/>
                  </a:moveTo>
                  <a:lnTo>
                    <a:pt x="0" y="0"/>
                  </a:lnTo>
                  <a:lnTo>
                    <a:pt x="0" y="104254"/>
                  </a:lnTo>
                  <a:lnTo>
                    <a:pt x="3302292" y="104254"/>
                  </a:lnTo>
                  <a:lnTo>
                    <a:pt x="3302292" y="0"/>
                  </a:lnTo>
                  <a:close/>
                </a:path>
              </a:pathLst>
            </a:custGeom>
            <a:solidFill>
              <a:srgbClr val="E5332A"/>
            </a:solidFill>
          </p:spPr>
          <p:txBody>
            <a:bodyPr wrap="square" lIns="0" tIns="0" rIns="0" bIns="0" rtlCol="0"/>
            <a:lstStyle/>
            <a:p>
              <a:endParaRPr sz="1227"/>
            </a:p>
          </p:txBody>
        </p:sp>
        <p:sp>
          <p:nvSpPr>
            <p:cNvPr id="38" name="object 38"/>
            <p:cNvSpPr/>
            <p:nvPr/>
          </p:nvSpPr>
          <p:spPr>
            <a:xfrm>
              <a:off x="6686029" y="5103710"/>
              <a:ext cx="1357630" cy="104775"/>
            </a:xfrm>
            <a:custGeom>
              <a:avLst/>
              <a:gdLst/>
              <a:ahLst/>
              <a:cxnLst/>
              <a:rect l="l" t="t" r="r" b="b"/>
              <a:pathLst>
                <a:path w="1357629" h="104775">
                  <a:moveTo>
                    <a:pt x="1357629" y="0"/>
                  </a:moveTo>
                  <a:lnTo>
                    <a:pt x="0" y="0"/>
                  </a:lnTo>
                  <a:lnTo>
                    <a:pt x="0" y="104266"/>
                  </a:lnTo>
                  <a:lnTo>
                    <a:pt x="1357629" y="104266"/>
                  </a:lnTo>
                  <a:lnTo>
                    <a:pt x="1357629" y="0"/>
                  </a:lnTo>
                  <a:close/>
                </a:path>
              </a:pathLst>
            </a:custGeom>
            <a:solidFill>
              <a:srgbClr val="94CFE5"/>
            </a:solidFill>
          </p:spPr>
          <p:txBody>
            <a:bodyPr wrap="square" lIns="0" tIns="0" rIns="0" bIns="0" rtlCol="0"/>
            <a:lstStyle/>
            <a:p>
              <a:endParaRPr sz="1227"/>
            </a:p>
          </p:txBody>
        </p:sp>
        <p:sp>
          <p:nvSpPr>
            <p:cNvPr id="39" name="object 39"/>
            <p:cNvSpPr/>
            <p:nvPr/>
          </p:nvSpPr>
          <p:spPr>
            <a:xfrm>
              <a:off x="6686029" y="4999456"/>
              <a:ext cx="2454910" cy="104775"/>
            </a:xfrm>
            <a:custGeom>
              <a:avLst/>
              <a:gdLst/>
              <a:ahLst/>
              <a:cxnLst/>
              <a:rect l="l" t="t" r="r" b="b"/>
              <a:pathLst>
                <a:path w="2454909" h="104775">
                  <a:moveTo>
                    <a:pt x="2454617" y="0"/>
                  </a:moveTo>
                  <a:lnTo>
                    <a:pt x="0" y="0"/>
                  </a:lnTo>
                  <a:lnTo>
                    <a:pt x="0" y="104254"/>
                  </a:lnTo>
                  <a:lnTo>
                    <a:pt x="2454617" y="104254"/>
                  </a:lnTo>
                  <a:lnTo>
                    <a:pt x="2454617" y="0"/>
                  </a:lnTo>
                  <a:close/>
                </a:path>
              </a:pathLst>
            </a:custGeom>
            <a:solidFill>
              <a:srgbClr val="FFDE75"/>
            </a:solidFill>
          </p:spPr>
          <p:txBody>
            <a:bodyPr wrap="square" lIns="0" tIns="0" rIns="0" bIns="0" rtlCol="0"/>
            <a:lstStyle/>
            <a:p>
              <a:endParaRPr sz="1227"/>
            </a:p>
          </p:txBody>
        </p:sp>
        <p:sp>
          <p:nvSpPr>
            <p:cNvPr id="40" name="object 40"/>
            <p:cNvSpPr/>
            <p:nvPr/>
          </p:nvSpPr>
          <p:spPr>
            <a:xfrm>
              <a:off x="6686029" y="4897462"/>
              <a:ext cx="2912745" cy="102235"/>
            </a:xfrm>
            <a:custGeom>
              <a:avLst/>
              <a:gdLst/>
              <a:ahLst/>
              <a:cxnLst/>
              <a:rect l="l" t="t" r="r" b="b"/>
              <a:pathLst>
                <a:path w="2912745" h="102235">
                  <a:moveTo>
                    <a:pt x="2912440" y="0"/>
                  </a:moveTo>
                  <a:lnTo>
                    <a:pt x="0" y="0"/>
                  </a:lnTo>
                  <a:lnTo>
                    <a:pt x="0" y="101993"/>
                  </a:lnTo>
                  <a:lnTo>
                    <a:pt x="2912440" y="101993"/>
                  </a:lnTo>
                  <a:lnTo>
                    <a:pt x="2912440" y="0"/>
                  </a:lnTo>
                  <a:close/>
                </a:path>
              </a:pathLst>
            </a:custGeom>
            <a:solidFill>
              <a:srgbClr val="E5332A"/>
            </a:solidFill>
          </p:spPr>
          <p:txBody>
            <a:bodyPr wrap="square" lIns="0" tIns="0" rIns="0" bIns="0" rtlCol="0"/>
            <a:lstStyle/>
            <a:p>
              <a:endParaRPr sz="1227"/>
            </a:p>
          </p:txBody>
        </p:sp>
        <p:sp>
          <p:nvSpPr>
            <p:cNvPr id="41" name="object 41"/>
            <p:cNvSpPr/>
            <p:nvPr/>
          </p:nvSpPr>
          <p:spPr>
            <a:xfrm>
              <a:off x="6686029" y="5640869"/>
              <a:ext cx="875030" cy="104775"/>
            </a:xfrm>
            <a:custGeom>
              <a:avLst/>
              <a:gdLst/>
              <a:ahLst/>
              <a:cxnLst/>
              <a:rect l="l" t="t" r="r" b="b"/>
              <a:pathLst>
                <a:path w="875029" h="104775">
                  <a:moveTo>
                    <a:pt x="874864" y="0"/>
                  </a:moveTo>
                  <a:lnTo>
                    <a:pt x="0" y="0"/>
                  </a:lnTo>
                  <a:lnTo>
                    <a:pt x="0" y="104254"/>
                  </a:lnTo>
                  <a:lnTo>
                    <a:pt x="874864" y="104254"/>
                  </a:lnTo>
                  <a:lnTo>
                    <a:pt x="874864" y="0"/>
                  </a:lnTo>
                  <a:close/>
                </a:path>
              </a:pathLst>
            </a:custGeom>
            <a:solidFill>
              <a:srgbClr val="94CFE5"/>
            </a:solidFill>
          </p:spPr>
          <p:txBody>
            <a:bodyPr wrap="square" lIns="0" tIns="0" rIns="0" bIns="0" rtlCol="0"/>
            <a:lstStyle/>
            <a:p>
              <a:endParaRPr sz="1227"/>
            </a:p>
          </p:txBody>
        </p:sp>
        <p:sp>
          <p:nvSpPr>
            <p:cNvPr id="42" name="object 42"/>
            <p:cNvSpPr/>
            <p:nvPr/>
          </p:nvSpPr>
          <p:spPr>
            <a:xfrm>
              <a:off x="6686029" y="5538888"/>
              <a:ext cx="3202940" cy="102235"/>
            </a:xfrm>
            <a:custGeom>
              <a:avLst/>
              <a:gdLst/>
              <a:ahLst/>
              <a:cxnLst/>
              <a:rect l="l" t="t" r="r" b="b"/>
              <a:pathLst>
                <a:path w="3202940" h="102235">
                  <a:moveTo>
                    <a:pt x="3202558" y="0"/>
                  </a:moveTo>
                  <a:lnTo>
                    <a:pt x="0" y="0"/>
                  </a:lnTo>
                  <a:lnTo>
                    <a:pt x="0" y="101993"/>
                  </a:lnTo>
                  <a:lnTo>
                    <a:pt x="3202558" y="101993"/>
                  </a:lnTo>
                  <a:lnTo>
                    <a:pt x="3202558" y="0"/>
                  </a:lnTo>
                  <a:close/>
                </a:path>
              </a:pathLst>
            </a:custGeom>
            <a:solidFill>
              <a:srgbClr val="FFDE75"/>
            </a:solidFill>
          </p:spPr>
          <p:txBody>
            <a:bodyPr wrap="square" lIns="0" tIns="0" rIns="0" bIns="0" rtlCol="0"/>
            <a:lstStyle/>
            <a:p>
              <a:endParaRPr sz="1227"/>
            </a:p>
          </p:txBody>
        </p:sp>
        <p:sp>
          <p:nvSpPr>
            <p:cNvPr id="43" name="object 43"/>
            <p:cNvSpPr/>
            <p:nvPr/>
          </p:nvSpPr>
          <p:spPr>
            <a:xfrm>
              <a:off x="6686029" y="5434621"/>
              <a:ext cx="2649855" cy="104775"/>
            </a:xfrm>
            <a:custGeom>
              <a:avLst/>
              <a:gdLst/>
              <a:ahLst/>
              <a:cxnLst/>
              <a:rect l="l" t="t" r="r" b="b"/>
              <a:pathLst>
                <a:path w="2649854" h="104775">
                  <a:moveTo>
                    <a:pt x="2649537" y="0"/>
                  </a:moveTo>
                  <a:lnTo>
                    <a:pt x="0" y="0"/>
                  </a:lnTo>
                  <a:lnTo>
                    <a:pt x="0" y="104266"/>
                  </a:lnTo>
                  <a:lnTo>
                    <a:pt x="2649537" y="104266"/>
                  </a:lnTo>
                  <a:lnTo>
                    <a:pt x="2649537" y="0"/>
                  </a:lnTo>
                  <a:close/>
                </a:path>
              </a:pathLst>
            </a:custGeom>
            <a:solidFill>
              <a:srgbClr val="E5332A"/>
            </a:solidFill>
          </p:spPr>
          <p:txBody>
            <a:bodyPr wrap="square" lIns="0" tIns="0" rIns="0" bIns="0" rtlCol="0"/>
            <a:lstStyle/>
            <a:p>
              <a:endParaRPr sz="1227"/>
            </a:p>
          </p:txBody>
        </p:sp>
        <p:sp>
          <p:nvSpPr>
            <p:cNvPr id="44" name="object 44"/>
            <p:cNvSpPr/>
            <p:nvPr/>
          </p:nvSpPr>
          <p:spPr>
            <a:xfrm>
              <a:off x="6686029" y="6180302"/>
              <a:ext cx="321945" cy="102235"/>
            </a:xfrm>
            <a:custGeom>
              <a:avLst/>
              <a:gdLst/>
              <a:ahLst/>
              <a:cxnLst/>
              <a:rect l="l" t="t" r="r" b="b"/>
              <a:pathLst>
                <a:path w="321945" h="102235">
                  <a:moveTo>
                    <a:pt x="321843" y="0"/>
                  </a:moveTo>
                  <a:lnTo>
                    <a:pt x="0" y="0"/>
                  </a:lnTo>
                  <a:lnTo>
                    <a:pt x="0" y="101993"/>
                  </a:lnTo>
                  <a:lnTo>
                    <a:pt x="321843" y="101993"/>
                  </a:lnTo>
                  <a:lnTo>
                    <a:pt x="321843" y="0"/>
                  </a:lnTo>
                  <a:close/>
                </a:path>
              </a:pathLst>
            </a:custGeom>
            <a:solidFill>
              <a:srgbClr val="94CFE5"/>
            </a:solidFill>
          </p:spPr>
          <p:txBody>
            <a:bodyPr wrap="square" lIns="0" tIns="0" rIns="0" bIns="0" rtlCol="0"/>
            <a:lstStyle/>
            <a:p>
              <a:endParaRPr sz="1227"/>
            </a:p>
          </p:txBody>
        </p:sp>
        <p:sp>
          <p:nvSpPr>
            <p:cNvPr id="45" name="object 45"/>
            <p:cNvSpPr/>
            <p:nvPr/>
          </p:nvSpPr>
          <p:spPr>
            <a:xfrm>
              <a:off x="6686029" y="6076035"/>
              <a:ext cx="3900804" cy="104775"/>
            </a:xfrm>
            <a:custGeom>
              <a:avLst/>
              <a:gdLst/>
              <a:ahLst/>
              <a:cxnLst/>
              <a:rect l="l" t="t" r="r" b="b"/>
              <a:pathLst>
                <a:path w="3900804" h="104775">
                  <a:moveTo>
                    <a:pt x="3900639" y="0"/>
                  </a:moveTo>
                  <a:lnTo>
                    <a:pt x="0" y="0"/>
                  </a:lnTo>
                  <a:lnTo>
                    <a:pt x="0" y="104266"/>
                  </a:lnTo>
                  <a:lnTo>
                    <a:pt x="3900639" y="104266"/>
                  </a:lnTo>
                  <a:lnTo>
                    <a:pt x="3900639" y="0"/>
                  </a:lnTo>
                  <a:close/>
                </a:path>
              </a:pathLst>
            </a:custGeom>
            <a:solidFill>
              <a:srgbClr val="FFDE75"/>
            </a:solidFill>
          </p:spPr>
          <p:txBody>
            <a:bodyPr wrap="square" lIns="0" tIns="0" rIns="0" bIns="0" rtlCol="0"/>
            <a:lstStyle/>
            <a:p>
              <a:endParaRPr sz="1227"/>
            </a:p>
          </p:txBody>
        </p:sp>
        <p:sp>
          <p:nvSpPr>
            <p:cNvPr id="46" name="object 46"/>
            <p:cNvSpPr/>
            <p:nvPr/>
          </p:nvSpPr>
          <p:spPr>
            <a:xfrm>
              <a:off x="6686029" y="5971781"/>
              <a:ext cx="2502535" cy="104775"/>
            </a:xfrm>
            <a:custGeom>
              <a:avLst/>
              <a:gdLst/>
              <a:ahLst/>
              <a:cxnLst/>
              <a:rect l="l" t="t" r="r" b="b"/>
              <a:pathLst>
                <a:path w="2502534" h="104775">
                  <a:moveTo>
                    <a:pt x="2502204" y="0"/>
                  </a:moveTo>
                  <a:lnTo>
                    <a:pt x="0" y="0"/>
                  </a:lnTo>
                  <a:lnTo>
                    <a:pt x="0" y="104254"/>
                  </a:lnTo>
                  <a:lnTo>
                    <a:pt x="2502204" y="104254"/>
                  </a:lnTo>
                  <a:lnTo>
                    <a:pt x="2502204" y="0"/>
                  </a:lnTo>
                  <a:close/>
                </a:path>
              </a:pathLst>
            </a:custGeom>
            <a:solidFill>
              <a:srgbClr val="E5332A"/>
            </a:solidFill>
          </p:spPr>
          <p:txBody>
            <a:bodyPr wrap="square" lIns="0" tIns="0" rIns="0" bIns="0" rtlCol="0"/>
            <a:lstStyle/>
            <a:p>
              <a:endParaRPr sz="1227"/>
            </a:p>
          </p:txBody>
        </p:sp>
        <p:sp>
          <p:nvSpPr>
            <p:cNvPr id="47" name="object 47"/>
            <p:cNvSpPr/>
            <p:nvPr/>
          </p:nvSpPr>
          <p:spPr>
            <a:xfrm>
              <a:off x="6686029" y="6717449"/>
              <a:ext cx="1951989" cy="104775"/>
            </a:xfrm>
            <a:custGeom>
              <a:avLst/>
              <a:gdLst/>
              <a:ahLst/>
              <a:cxnLst/>
              <a:rect l="l" t="t" r="r" b="b"/>
              <a:pathLst>
                <a:path w="1951990" h="104775">
                  <a:moveTo>
                    <a:pt x="1951456" y="0"/>
                  </a:moveTo>
                  <a:lnTo>
                    <a:pt x="0" y="0"/>
                  </a:lnTo>
                  <a:lnTo>
                    <a:pt x="0" y="104267"/>
                  </a:lnTo>
                  <a:lnTo>
                    <a:pt x="1951456" y="104267"/>
                  </a:lnTo>
                  <a:lnTo>
                    <a:pt x="1951456" y="0"/>
                  </a:lnTo>
                  <a:close/>
                </a:path>
              </a:pathLst>
            </a:custGeom>
            <a:solidFill>
              <a:srgbClr val="94CFE5"/>
            </a:solidFill>
          </p:spPr>
          <p:txBody>
            <a:bodyPr wrap="square" lIns="0" tIns="0" rIns="0" bIns="0" rtlCol="0"/>
            <a:lstStyle/>
            <a:p>
              <a:endParaRPr sz="1227"/>
            </a:p>
          </p:txBody>
        </p:sp>
        <p:sp>
          <p:nvSpPr>
            <p:cNvPr id="48" name="object 48"/>
            <p:cNvSpPr/>
            <p:nvPr/>
          </p:nvSpPr>
          <p:spPr>
            <a:xfrm>
              <a:off x="6686029" y="6613207"/>
              <a:ext cx="2273300" cy="104775"/>
            </a:xfrm>
            <a:custGeom>
              <a:avLst/>
              <a:gdLst/>
              <a:ahLst/>
              <a:cxnLst/>
              <a:rect l="l" t="t" r="r" b="b"/>
              <a:pathLst>
                <a:path w="2273300" h="104775">
                  <a:moveTo>
                    <a:pt x="2273287" y="0"/>
                  </a:moveTo>
                  <a:lnTo>
                    <a:pt x="0" y="0"/>
                  </a:lnTo>
                  <a:lnTo>
                    <a:pt x="0" y="104254"/>
                  </a:lnTo>
                  <a:lnTo>
                    <a:pt x="2273287" y="104254"/>
                  </a:lnTo>
                  <a:lnTo>
                    <a:pt x="2273287" y="0"/>
                  </a:lnTo>
                  <a:close/>
                </a:path>
              </a:pathLst>
            </a:custGeom>
            <a:solidFill>
              <a:srgbClr val="FFDE75"/>
            </a:solidFill>
          </p:spPr>
          <p:txBody>
            <a:bodyPr wrap="square" lIns="0" tIns="0" rIns="0" bIns="0" rtlCol="0"/>
            <a:lstStyle/>
            <a:p>
              <a:endParaRPr sz="1227"/>
            </a:p>
          </p:txBody>
        </p:sp>
        <p:sp>
          <p:nvSpPr>
            <p:cNvPr id="49" name="object 49"/>
            <p:cNvSpPr/>
            <p:nvPr/>
          </p:nvSpPr>
          <p:spPr>
            <a:xfrm>
              <a:off x="6686029" y="6508940"/>
              <a:ext cx="2502535" cy="104775"/>
            </a:xfrm>
            <a:custGeom>
              <a:avLst/>
              <a:gdLst/>
              <a:ahLst/>
              <a:cxnLst/>
              <a:rect l="l" t="t" r="r" b="b"/>
              <a:pathLst>
                <a:path w="2502534" h="104775">
                  <a:moveTo>
                    <a:pt x="2502204" y="0"/>
                  </a:moveTo>
                  <a:lnTo>
                    <a:pt x="0" y="0"/>
                  </a:lnTo>
                  <a:lnTo>
                    <a:pt x="0" y="104266"/>
                  </a:lnTo>
                  <a:lnTo>
                    <a:pt x="2502204" y="104266"/>
                  </a:lnTo>
                  <a:lnTo>
                    <a:pt x="2502204" y="0"/>
                  </a:lnTo>
                  <a:close/>
                </a:path>
              </a:pathLst>
            </a:custGeom>
            <a:solidFill>
              <a:srgbClr val="E5332A"/>
            </a:solidFill>
          </p:spPr>
          <p:txBody>
            <a:bodyPr wrap="square" lIns="0" tIns="0" rIns="0" bIns="0" rtlCol="0"/>
            <a:lstStyle/>
            <a:p>
              <a:endParaRPr sz="1227"/>
            </a:p>
          </p:txBody>
        </p:sp>
        <p:sp>
          <p:nvSpPr>
            <p:cNvPr id="50" name="object 50"/>
            <p:cNvSpPr/>
            <p:nvPr/>
          </p:nvSpPr>
          <p:spPr>
            <a:xfrm>
              <a:off x="6686029" y="7254620"/>
              <a:ext cx="605155" cy="104775"/>
            </a:xfrm>
            <a:custGeom>
              <a:avLst/>
              <a:gdLst/>
              <a:ahLst/>
              <a:cxnLst/>
              <a:rect l="l" t="t" r="r" b="b"/>
              <a:pathLst>
                <a:path w="605154" h="104775">
                  <a:moveTo>
                    <a:pt x="605154" y="0"/>
                  </a:moveTo>
                  <a:lnTo>
                    <a:pt x="0" y="0"/>
                  </a:lnTo>
                  <a:lnTo>
                    <a:pt x="0" y="104254"/>
                  </a:lnTo>
                  <a:lnTo>
                    <a:pt x="605154" y="104254"/>
                  </a:lnTo>
                  <a:lnTo>
                    <a:pt x="605154" y="0"/>
                  </a:lnTo>
                  <a:close/>
                </a:path>
              </a:pathLst>
            </a:custGeom>
            <a:solidFill>
              <a:srgbClr val="94CFE5"/>
            </a:solidFill>
          </p:spPr>
          <p:txBody>
            <a:bodyPr wrap="square" lIns="0" tIns="0" rIns="0" bIns="0" rtlCol="0"/>
            <a:lstStyle/>
            <a:p>
              <a:endParaRPr sz="1227"/>
            </a:p>
          </p:txBody>
        </p:sp>
        <p:sp>
          <p:nvSpPr>
            <p:cNvPr id="51" name="object 51"/>
            <p:cNvSpPr/>
            <p:nvPr/>
          </p:nvSpPr>
          <p:spPr>
            <a:xfrm>
              <a:off x="6686029" y="7150354"/>
              <a:ext cx="3644900" cy="104775"/>
            </a:xfrm>
            <a:custGeom>
              <a:avLst/>
              <a:gdLst/>
              <a:ahLst/>
              <a:cxnLst/>
              <a:rect l="l" t="t" r="r" b="b"/>
              <a:pathLst>
                <a:path w="3644900" h="104775">
                  <a:moveTo>
                    <a:pt x="3644519" y="0"/>
                  </a:moveTo>
                  <a:lnTo>
                    <a:pt x="0" y="0"/>
                  </a:lnTo>
                  <a:lnTo>
                    <a:pt x="0" y="104267"/>
                  </a:lnTo>
                  <a:lnTo>
                    <a:pt x="3644519" y="104267"/>
                  </a:lnTo>
                  <a:lnTo>
                    <a:pt x="3644519" y="0"/>
                  </a:lnTo>
                  <a:close/>
                </a:path>
              </a:pathLst>
            </a:custGeom>
            <a:solidFill>
              <a:srgbClr val="FFDE75"/>
            </a:solidFill>
          </p:spPr>
          <p:txBody>
            <a:bodyPr wrap="square" lIns="0" tIns="0" rIns="0" bIns="0" rtlCol="0"/>
            <a:lstStyle/>
            <a:p>
              <a:endParaRPr sz="1227"/>
            </a:p>
          </p:txBody>
        </p:sp>
        <p:sp>
          <p:nvSpPr>
            <p:cNvPr id="52" name="object 52"/>
            <p:cNvSpPr/>
            <p:nvPr/>
          </p:nvSpPr>
          <p:spPr>
            <a:xfrm>
              <a:off x="6686029" y="7048360"/>
              <a:ext cx="2475230" cy="102235"/>
            </a:xfrm>
            <a:custGeom>
              <a:avLst/>
              <a:gdLst/>
              <a:ahLst/>
              <a:cxnLst/>
              <a:rect l="l" t="t" r="r" b="b"/>
              <a:pathLst>
                <a:path w="2475229" h="102234">
                  <a:moveTo>
                    <a:pt x="2475001" y="0"/>
                  </a:moveTo>
                  <a:lnTo>
                    <a:pt x="0" y="0"/>
                  </a:lnTo>
                  <a:lnTo>
                    <a:pt x="0" y="101993"/>
                  </a:lnTo>
                  <a:lnTo>
                    <a:pt x="2475001" y="101993"/>
                  </a:lnTo>
                  <a:lnTo>
                    <a:pt x="2475001" y="0"/>
                  </a:lnTo>
                  <a:close/>
                </a:path>
              </a:pathLst>
            </a:custGeom>
            <a:solidFill>
              <a:srgbClr val="E5332A"/>
            </a:solidFill>
          </p:spPr>
          <p:txBody>
            <a:bodyPr wrap="square" lIns="0" tIns="0" rIns="0" bIns="0" rtlCol="0"/>
            <a:lstStyle/>
            <a:p>
              <a:endParaRPr sz="1227"/>
            </a:p>
          </p:txBody>
        </p:sp>
        <p:sp>
          <p:nvSpPr>
            <p:cNvPr id="53" name="object 53"/>
            <p:cNvSpPr/>
            <p:nvPr/>
          </p:nvSpPr>
          <p:spPr>
            <a:xfrm>
              <a:off x="6686036" y="2093814"/>
              <a:ext cx="0" cy="5378450"/>
            </a:xfrm>
            <a:custGeom>
              <a:avLst/>
              <a:gdLst/>
              <a:ahLst/>
              <a:cxnLst/>
              <a:rect l="l" t="t" r="r" b="b"/>
              <a:pathLst>
                <a:path h="5378450">
                  <a:moveTo>
                    <a:pt x="0" y="5378386"/>
                  </a:moveTo>
                  <a:lnTo>
                    <a:pt x="0" y="0"/>
                  </a:lnTo>
                </a:path>
              </a:pathLst>
            </a:custGeom>
            <a:ln w="14160">
              <a:solidFill>
                <a:srgbClr val="D9D9D9"/>
              </a:solidFill>
            </a:ln>
          </p:spPr>
          <p:txBody>
            <a:bodyPr wrap="square" lIns="0" tIns="0" rIns="0" bIns="0" rtlCol="0"/>
            <a:lstStyle/>
            <a:p>
              <a:endParaRPr sz="1227"/>
            </a:p>
          </p:txBody>
        </p:sp>
      </p:grpSp>
      <p:sp>
        <p:nvSpPr>
          <p:cNvPr id="54" name="object 54"/>
          <p:cNvSpPr txBox="1"/>
          <p:nvPr/>
        </p:nvSpPr>
        <p:spPr>
          <a:xfrm>
            <a:off x="5835263" y="4896297"/>
            <a:ext cx="185305"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9</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55" name="object 55"/>
          <p:cNvSpPr txBox="1"/>
          <p:nvPr/>
        </p:nvSpPr>
        <p:spPr>
          <a:xfrm>
            <a:off x="5643217" y="4163112"/>
            <a:ext cx="273627"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4,8</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56" name="object 56"/>
          <p:cNvSpPr txBox="1"/>
          <p:nvPr/>
        </p:nvSpPr>
        <p:spPr>
          <a:xfrm>
            <a:off x="6018733" y="3796403"/>
            <a:ext cx="244186"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13</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57" name="object 57"/>
          <p:cNvSpPr txBox="1"/>
          <p:nvPr/>
        </p:nvSpPr>
        <p:spPr>
          <a:xfrm>
            <a:off x="6349512" y="3429811"/>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20,2</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58" name="object 58"/>
          <p:cNvSpPr txBox="1"/>
          <p:nvPr/>
        </p:nvSpPr>
        <p:spPr>
          <a:xfrm>
            <a:off x="6078886" y="3063219"/>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14,3</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59" name="object 59"/>
          <p:cNvSpPr txBox="1"/>
          <p:nvPr/>
        </p:nvSpPr>
        <p:spPr>
          <a:xfrm>
            <a:off x="5926941" y="2696626"/>
            <a:ext cx="244186"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11</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0" name="object 60"/>
          <p:cNvSpPr txBox="1"/>
          <p:nvPr/>
        </p:nvSpPr>
        <p:spPr>
          <a:xfrm>
            <a:off x="5858675" y="2330035"/>
            <a:ext cx="273627"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9,5</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1" name="object 61"/>
          <p:cNvSpPr txBox="1"/>
          <p:nvPr/>
        </p:nvSpPr>
        <p:spPr>
          <a:xfrm>
            <a:off x="5881044" y="1963442"/>
            <a:ext cx="244186"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10</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2" name="object 62"/>
          <p:cNvSpPr txBox="1"/>
          <p:nvPr/>
        </p:nvSpPr>
        <p:spPr>
          <a:xfrm>
            <a:off x="5605897" y="1596850"/>
            <a:ext cx="185305"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4</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3" name="object 63"/>
          <p:cNvSpPr txBox="1"/>
          <p:nvPr/>
        </p:nvSpPr>
        <p:spPr>
          <a:xfrm>
            <a:off x="7908950" y="4826061"/>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54,2</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4" name="object 64"/>
          <p:cNvSpPr txBox="1"/>
          <p:nvPr/>
        </p:nvSpPr>
        <p:spPr>
          <a:xfrm>
            <a:off x="6735295" y="4459469"/>
            <a:ext cx="626052" cy="148252"/>
          </a:xfrm>
          <a:prstGeom prst="rect">
            <a:avLst/>
          </a:prstGeom>
        </p:spPr>
        <p:txBody>
          <a:bodyPr vert="horz" wrap="square" lIns="0" tIns="11690" rIns="0" bIns="0" rtlCol="0">
            <a:spAutoFit/>
          </a:bodyPr>
          <a:lstStyle/>
          <a:p>
            <a:pPr marL="25977">
              <a:spcBef>
                <a:spcPts val="92"/>
              </a:spcBef>
            </a:pPr>
            <a:r>
              <a:rPr sz="1330" spc="15" baseline="-34188" dirty="0">
                <a:solidFill>
                  <a:srgbClr val="404040"/>
                </a:solidFill>
                <a:latin typeface="Calibri"/>
                <a:cs typeface="Calibri"/>
              </a:rPr>
              <a:t>29</a:t>
            </a:r>
            <a:r>
              <a:rPr sz="1330" spc="-10" baseline="-34188" dirty="0">
                <a:solidFill>
                  <a:srgbClr val="404040"/>
                </a:solidFill>
                <a:latin typeface="Calibri"/>
                <a:cs typeface="Calibri"/>
              </a:rPr>
              <a:t> </a:t>
            </a:r>
            <a:r>
              <a:rPr sz="1330" spc="25" baseline="-34188" dirty="0">
                <a:solidFill>
                  <a:srgbClr val="404040"/>
                </a:solidFill>
                <a:latin typeface="Calibri"/>
                <a:cs typeface="Calibri"/>
              </a:rPr>
              <a:t>%</a:t>
            </a:r>
            <a:r>
              <a:rPr sz="1330" spc="56" baseline="-34188" dirty="0">
                <a:solidFill>
                  <a:srgbClr val="404040"/>
                </a:solidFill>
                <a:latin typeface="Calibri"/>
                <a:cs typeface="Calibri"/>
              </a:rPr>
              <a:t> </a:t>
            </a:r>
            <a:r>
              <a:rPr sz="886" spc="10" dirty="0">
                <a:solidFill>
                  <a:srgbClr val="404040"/>
                </a:solidFill>
                <a:latin typeface="Calibri"/>
                <a:cs typeface="Calibri"/>
              </a:rPr>
              <a:t>33,8</a:t>
            </a:r>
            <a:r>
              <a:rPr sz="886" spc="-3"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5" name="object 65"/>
          <p:cNvSpPr txBox="1"/>
          <p:nvPr/>
        </p:nvSpPr>
        <p:spPr>
          <a:xfrm>
            <a:off x="8082684" y="4092876"/>
            <a:ext cx="244186"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58</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6" name="object 66"/>
          <p:cNvSpPr txBox="1"/>
          <p:nvPr/>
        </p:nvSpPr>
        <p:spPr>
          <a:xfrm>
            <a:off x="7097069" y="3374527"/>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36,5</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7" name="object 67"/>
          <p:cNvSpPr txBox="1"/>
          <p:nvPr/>
        </p:nvSpPr>
        <p:spPr>
          <a:xfrm>
            <a:off x="7088724" y="3022770"/>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36,6</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8" name="object 68"/>
          <p:cNvSpPr txBox="1"/>
          <p:nvPr/>
        </p:nvSpPr>
        <p:spPr>
          <a:xfrm>
            <a:off x="6853910" y="2656178"/>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31,2</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69" name="object 69"/>
          <p:cNvSpPr txBox="1"/>
          <p:nvPr/>
        </p:nvSpPr>
        <p:spPr>
          <a:xfrm>
            <a:off x="6331084" y="2274634"/>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19,8</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0" name="object 70"/>
          <p:cNvSpPr txBox="1"/>
          <p:nvPr/>
        </p:nvSpPr>
        <p:spPr>
          <a:xfrm>
            <a:off x="6702545" y="1922877"/>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27,9</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1" name="object 71"/>
          <p:cNvSpPr txBox="1"/>
          <p:nvPr/>
        </p:nvSpPr>
        <p:spPr>
          <a:xfrm>
            <a:off x="5867831" y="1556284"/>
            <a:ext cx="273627"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9,7</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2" name="object 72"/>
          <p:cNvSpPr txBox="1"/>
          <p:nvPr/>
        </p:nvSpPr>
        <p:spPr>
          <a:xfrm>
            <a:off x="7110745" y="4725923"/>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36,8</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3" name="object 73"/>
          <p:cNvSpPr txBox="1"/>
          <p:nvPr/>
        </p:nvSpPr>
        <p:spPr>
          <a:xfrm>
            <a:off x="7232093" y="4359331"/>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37,2</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4" name="object 74"/>
          <p:cNvSpPr txBox="1"/>
          <p:nvPr/>
        </p:nvSpPr>
        <p:spPr>
          <a:xfrm>
            <a:off x="7116192" y="3977787"/>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37,2</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5" name="object 75"/>
          <p:cNvSpPr txBox="1"/>
          <p:nvPr/>
        </p:nvSpPr>
        <p:spPr>
          <a:xfrm>
            <a:off x="7230006" y="3640866"/>
            <a:ext cx="708746" cy="243791"/>
          </a:xfrm>
          <a:prstGeom prst="rect">
            <a:avLst/>
          </a:prstGeom>
        </p:spPr>
        <p:txBody>
          <a:bodyPr vert="horz" wrap="square" lIns="0" tIns="11690" rIns="0" bIns="0" rtlCol="0">
            <a:spAutoFit/>
          </a:bodyPr>
          <a:lstStyle/>
          <a:p>
            <a:pPr marL="8659">
              <a:lnSpc>
                <a:spcPts val="869"/>
              </a:lnSpc>
              <a:spcBef>
                <a:spcPts val="92"/>
              </a:spcBef>
            </a:pPr>
            <a:r>
              <a:rPr sz="886" spc="10" dirty="0">
                <a:solidFill>
                  <a:srgbClr val="404040"/>
                </a:solidFill>
                <a:latin typeface="Calibri"/>
                <a:cs typeface="Calibri"/>
              </a:rPr>
              <a:t>39,4</a:t>
            </a:r>
            <a:r>
              <a:rPr sz="886" spc="-20"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a:p>
            <a:pPr marL="384453">
              <a:lnSpc>
                <a:spcPts val="869"/>
              </a:lnSpc>
            </a:pPr>
            <a:r>
              <a:rPr sz="886" spc="10" dirty="0">
                <a:solidFill>
                  <a:srgbClr val="404040"/>
                </a:solidFill>
                <a:latin typeface="Calibri"/>
                <a:cs typeface="Calibri"/>
              </a:rPr>
              <a:t>47,6</a:t>
            </a:r>
            <a:r>
              <a:rPr sz="886" spc="-37"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6" name="object 76"/>
          <p:cNvSpPr txBox="1"/>
          <p:nvPr/>
        </p:nvSpPr>
        <p:spPr>
          <a:xfrm>
            <a:off x="7408840" y="3289109"/>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43,3</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7" name="object 77"/>
          <p:cNvSpPr txBox="1"/>
          <p:nvPr/>
        </p:nvSpPr>
        <p:spPr>
          <a:xfrm>
            <a:off x="7674831" y="2922516"/>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49,1</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8" name="object 78"/>
          <p:cNvSpPr txBox="1"/>
          <p:nvPr/>
        </p:nvSpPr>
        <p:spPr>
          <a:xfrm>
            <a:off x="8073876" y="2555924"/>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57,8</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79" name="object 79"/>
          <p:cNvSpPr txBox="1"/>
          <p:nvPr/>
        </p:nvSpPr>
        <p:spPr>
          <a:xfrm>
            <a:off x="8656390" y="2189331"/>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70,5</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80" name="object 80"/>
          <p:cNvSpPr txBox="1"/>
          <p:nvPr/>
        </p:nvSpPr>
        <p:spPr>
          <a:xfrm>
            <a:off x="8775651" y="1822623"/>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73,1</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81" name="object 81"/>
          <p:cNvSpPr txBox="1"/>
          <p:nvPr/>
        </p:nvSpPr>
        <p:spPr>
          <a:xfrm>
            <a:off x="9381114" y="1456031"/>
            <a:ext cx="332509" cy="148124"/>
          </a:xfrm>
          <a:prstGeom prst="rect">
            <a:avLst/>
          </a:prstGeom>
        </p:spPr>
        <p:txBody>
          <a:bodyPr vert="horz" wrap="square" lIns="0" tIns="11690" rIns="0" bIns="0" rtlCol="0">
            <a:spAutoFit/>
          </a:bodyPr>
          <a:lstStyle/>
          <a:p>
            <a:pPr marL="8659">
              <a:spcBef>
                <a:spcPts val="92"/>
              </a:spcBef>
            </a:pPr>
            <a:r>
              <a:rPr sz="886" spc="10" dirty="0">
                <a:solidFill>
                  <a:srgbClr val="404040"/>
                </a:solidFill>
                <a:latin typeface="Calibri"/>
                <a:cs typeface="Calibri"/>
              </a:rPr>
              <a:t>86,3</a:t>
            </a:r>
            <a:r>
              <a:rPr sz="886" spc="-41" dirty="0">
                <a:solidFill>
                  <a:srgbClr val="404040"/>
                </a:solidFill>
                <a:latin typeface="Calibri"/>
                <a:cs typeface="Calibri"/>
              </a:rPr>
              <a:t> </a:t>
            </a:r>
            <a:r>
              <a:rPr sz="886" spc="17" dirty="0">
                <a:solidFill>
                  <a:srgbClr val="404040"/>
                </a:solidFill>
                <a:latin typeface="Calibri"/>
                <a:cs typeface="Calibri"/>
              </a:rPr>
              <a:t>%</a:t>
            </a:r>
            <a:endParaRPr sz="886">
              <a:latin typeface="Calibri"/>
              <a:cs typeface="Calibri"/>
            </a:endParaRPr>
          </a:p>
        </p:txBody>
      </p:sp>
      <p:sp>
        <p:nvSpPr>
          <p:cNvPr id="82" name="object 82"/>
          <p:cNvSpPr txBox="1"/>
          <p:nvPr/>
        </p:nvSpPr>
        <p:spPr>
          <a:xfrm>
            <a:off x="5262252" y="5154175"/>
            <a:ext cx="185305"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0</a:t>
            </a:r>
            <a:r>
              <a:rPr sz="886" spc="-41" dirty="0">
                <a:solidFill>
                  <a:srgbClr val="595959"/>
                </a:solidFill>
                <a:latin typeface="Calibri"/>
                <a:cs typeface="Calibri"/>
              </a:rPr>
              <a:t> </a:t>
            </a:r>
            <a:r>
              <a:rPr sz="886" spc="17" dirty="0">
                <a:solidFill>
                  <a:srgbClr val="595959"/>
                </a:solidFill>
                <a:latin typeface="Calibri"/>
                <a:cs typeface="Calibri"/>
              </a:rPr>
              <a:t>%</a:t>
            </a:r>
            <a:endParaRPr sz="886">
              <a:latin typeface="Calibri"/>
              <a:cs typeface="Calibri"/>
            </a:endParaRPr>
          </a:p>
        </p:txBody>
      </p:sp>
      <p:sp>
        <p:nvSpPr>
          <p:cNvPr id="83" name="object 83"/>
          <p:cNvSpPr txBox="1"/>
          <p:nvPr/>
        </p:nvSpPr>
        <p:spPr>
          <a:xfrm>
            <a:off x="7526016" y="5154175"/>
            <a:ext cx="244186"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50</a:t>
            </a:r>
            <a:r>
              <a:rPr sz="886" spc="-41" dirty="0">
                <a:solidFill>
                  <a:srgbClr val="595959"/>
                </a:solidFill>
                <a:latin typeface="Calibri"/>
                <a:cs typeface="Calibri"/>
              </a:rPr>
              <a:t> </a:t>
            </a:r>
            <a:r>
              <a:rPr sz="886" spc="17" dirty="0">
                <a:solidFill>
                  <a:srgbClr val="595959"/>
                </a:solidFill>
                <a:latin typeface="Calibri"/>
                <a:cs typeface="Calibri"/>
              </a:rPr>
              <a:t>%</a:t>
            </a:r>
            <a:endParaRPr sz="886">
              <a:latin typeface="Calibri"/>
              <a:cs typeface="Calibri"/>
            </a:endParaRPr>
          </a:p>
        </p:txBody>
      </p:sp>
      <p:sp>
        <p:nvSpPr>
          <p:cNvPr id="84" name="object 84"/>
          <p:cNvSpPr txBox="1"/>
          <p:nvPr/>
        </p:nvSpPr>
        <p:spPr>
          <a:xfrm>
            <a:off x="7984632" y="5154175"/>
            <a:ext cx="244186"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60</a:t>
            </a:r>
            <a:r>
              <a:rPr sz="886" spc="-41" dirty="0">
                <a:solidFill>
                  <a:srgbClr val="595959"/>
                </a:solidFill>
                <a:latin typeface="Calibri"/>
                <a:cs typeface="Calibri"/>
              </a:rPr>
              <a:t> </a:t>
            </a:r>
            <a:r>
              <a:rPr sz="886" spc="17" dirty="0">
                <a:solidFill>
                  <a:srgbClr val="595959"/>
                </a:solidFill>
                <a:latin typeface="Calibri"/>
                <a:cs typeface="Calibri"/>
              </a:rPr>
              <a:t>%</a:t>
            </a:r>
            <a:endParaRPr sz="886">
              <a:latin typeface="Calibri"/>
              <a:cs typeface="Calibri"/>
            </a:endParaRPr>
          </a:p>
        </p:txBody>
      </p:sp>
      <p:sp>
        <p:nvSpPr>
          <p:cNvPr id="85" name="object 85"/>
          <p:cNvSpPr txBox="1"/>
          <p:nvPr/>
        </p:nvSpPr>
        <p:spPr>
          <a:xfrm>
            <a:off x="8443250" y="5154175"/>
            <a:ext cx="244186"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70</a:t>
            </a:r>
            <a:r>
              <a:rPr sz="886" spc="-41" dirty="0">
                <a:solidFill>
                  <a:srgbClr val="595959"/>
                </a:solidFill>
                <a:latin typeface="Calibri"/>
                <a:cs typeface="Calibri"/>
              </a:rPr>
              <a:t> </a:t>
            </a:r>
            <a:r>
              <a:rPr sz="886" spc="17" dirty="0">
                <a:solidFill>
                  <a:srgbClr val="595959"/>
                </a:solidFill>
                <a:latin typeface="Calibri"/>
                <a:cs typeface="Calibri"/>
              </a:rPr>
              <a:t>%</a:t>
            </a:r>
            <a:endParaRPr sz="886">
              <a:latin typeface="Calibri"/>
              <a:cs typeface="Calibri"/>
            </a:endParaRPr>
          </a:p>
        </p:txBody>
      </p:sp>
      <p:sp>
        <p:nvSpPr>
          <p:cNvPr id="86" name="object 86"/>
          <p:cNvSpPr txBox="1"/>
          <p:nvPr/>
        </p:nvSpPr>
        <p:spPr>
          <a:xfrm>
            <a:off x="8901867" y="5154175"/>
            <a:ext cx="244186"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80</a:t>
            </a:r>
            <a:r>
              <a:rPr sz="886" spc="-41" dirty="0">
                <a:solidFill>
                  <a:srgbClr val="595959"/>
                </a:solidFill>
                <a:latin typeface="Calibri"/>
                <a:cs typeface="Calibri"/>
              </a:rPr>
              <a:t> </a:t>
            </a:r>
            <a:r>
              <a:rPr sz="886" spc="17" dirty="0">
                <a:solidFill>
                  <a:srgbClr val="595959"/>
                </a:solidFill>
                <a:latin typeface="Calibri"/>
                <a:cs typeface="Calibri"/>
              </a:rPr>
              <a:t>%</a:t>
            </a:r>
            <a:endParaRPr sz="886">
              <a:latin typeface="Calibri"/>
              <a:cs typeface="Calibri"/>
            </a:endParaRPr>
          </a:p>
        </p:txBody>
      </p:sp>
      <p:sp>
        <p:nvSpPr>
          <p:cNvPr id="87" name="object 87"/>
          <p:cNvSpPr txBox="1"/>
          <p:nvPr/>
        </p:nvSpPr>
        <p:spPr>
          <a:xfrm>
            <a:off x="9360485" y="5154175"/>
            <a:ext cx="732126" cy="148124"/>
          </a:xfrm>
          <a:prstGeom prst="rect">
            <a:avLst/>
          </a:prstGeom>
        </p:spPr>
        <p:txBody>
          <a:bodyPr vert="horz" wrap="square" lIns="0" tIns="11690" rIns="0" bIns="0" rtlCol="0">
            <a:spAutoFit/>
          </a:bodyPr>
          <a:lstStyle/>
          <a:p>
            <a:pPr marL="8659">
              <a:spcBef>
                <a:spcPts val="92"/>
              </a:spcBef>
              <a:tabLst>
                <a:tab pos="437705" algn="l"/>
              </a:tabLst>
            </a:pPr>
            <a:r>
              <a:rPr sz="886" spc="10" dirty="0">
                <a:solidFill>
                  <a:srgbClr val="595959"/>
                </a:solidFill>
                <a:latin typeface="Calibri"/>
                <a:cs typeface="Calibri"/>
              </a:rPr>
              <a:t>90</a:t>
            </a:r>
            <a:r>
              <a:rPr sz="886" spc="7" dirty="0">
                <a:solidFill>
                  <a:srgbClr val="595959"/>
                </a:solidFill>
                <a:latin typeface="Calibri"/>
                <a:cs typeface="Calibri"/>
              </a:rPr>
              <a:t> </a:t>
            </a:r>
            <a:r>
              <a:rPr sz="886" spc="17" dirty="0">
                <a:solidFill>
                  <a:srgbClr val="595959"/>
                </a:solidFill>
                <a:latin typeface="Calibri"/>
                <a:cs typeface="Calibri"/>
              </a:rPr>
              <a:t>%	</a:t>
            </a:r>
            <a:r>
              <a:rPr sz="886" spc="10" dirty="0">
                <a:solidFill>
                  <a:srgbClr val="595959"/>
                </a:solidFill>
                <a:latin typeface="Calibri"/>
                <a:cs typeface="Calibri"/>
              </a:rPr>
              <a:t>100</a:t>
            </a:r>
            <a:r>
              <a:rPr sz="886" spc="-34" dirty="0">
                <a:solidFill>
                  <a:srgbClr val="595959"/>
                </a:solidFill>
                <a:latin typeface="Calibri"/>
                <a:cs typeface="Calibri"/>
              </a:rPr>
              <a:t> </a:t>
            </a:r>
            <a:r>
              <a:rPr sz="886" spc="17" dirty="0">
                <a:solidFill>
                  <a:srgbClr val="595959"/>
                </a:solidFill>
                <a:latin typeface="Calibri"/>
                <a:cs typeface="Calibri"/>
              </a:rPr>
              <a:t>%</a:t>
            </a:r>
            <a:endParaRPr sz="886">
              <a:latin typeface="Calibri"/>
              <a:cs typeface="Calibri"/>
            </a:endParaRPr>
          </a:p>
        </p:txBody>
      </p:sp>
      <p:sp>
        <p:nvSpPr>
          <p:cNvPr id="88" name="object 88"/>
          <p:cNvSpPr txBox="1"/>
          <p:nvPr/>
        </p:nvSpPr>
        <p:spPr>
          <a:xfrm>
            <a:off x="3567792" y="4820150"/>
            <a:ext cx="1688956"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Cost</a:t>
            </a:r>
            <a:r>
              <a:rPr sz="886" spc="-3" dirty="0">
                <a:solidFill>
                  <a:srgbClr val="595959"/>
                </a:solidFill>
                <a:latin typeface="Calibri"/>
                <a:cs typeface="Calibri"/>
              </a:rPr>
              <a:t> </a:t>
            </a:r>
            <a:r>
              <a:rPr sz="886" spc="10" dirty="0">
                <a:solidFill>
                  <a:srgbClr val="595959"/>
                </a:solidFill>
                <a:latin typeface="Calibri"/>
                <a:cs typeface="Calibri"/>
              </a:rPr>
              <a:t>of</a:t>
            </a:r>
            <a:r>
              <a:rPr sz="886" spc="-14" dirty="0">
                <a:solidFill>
                  <a:srgbClr val="595959"/>
                </a:solidFill>
                <a:latin typeface="Calibri"/>
                <a:cs typeface="Calibri"/>
              </a:rPr>
              <a:t> </a:t>
            </a:r>
            <a:r>
              <a:rPr sz="886" spc="7" dirty="0">
                <a:solidFill>
                  <a:srgbClr val="595959"/>
                </a:solidFill>
                <a:latin typeface="Calibri"/>
                <a:cs typeface="Calibri"/>
              </a:rPr>
              <a:t>services for</a:t>
            </a:r>
            <a:r>
              <a:rPr sz="886" dirty="0">
                <a:solidFill>
                  <a:srgbClr val="595959"/>
                </a:solidFill>
                <a:latin typeface="Calibri"/>
                <a:cs typeface="Calibri"/>
              </a:rPr>
              <a:t> </a:t>
            </a:r>
            <a:r>
              <a:rPr sz="886" spc="7" dirty="0">
                <a:solidFill>
                  <a:srgbClr val="595959"/>
                </a:solidFill>
                <a:latin typeface="Calibri"/>
                <a:cs typeface="Calibri"/>
              </a:rPr>
              <a:t>autistic</a:t>
            </a:r>
            <a:r>
              <a:rPr sz="886" dirty="0">
                <a:solidFill>
                  <a:srgbClr val="595959"/>
                </a:solidFill>
                <a:latin typeface="Calibri"/>
                <a:cs typeface="Calibri"/>
              </a:rPr>
              <a:t> </a:t>
            </a:r>
            <a:r>
              <a:rPr sz="886" spc="10" dirty="0">
                <a:solidFill>
                  <a:srgbClr val="595959"/>
                </a:solidFill>
                <a:latin typeface="Calibri"/>
                <a:cs typeface="Calibri"/>
              </a:rPr>
              <a:t>children</a:t>
            </a:r>
            <a:endParaRPr sz="886">
              <a:latin typeface="Calibri"/>
              <a:cs typeface="Calibri"/>
            </a:endParaRPr>
          </a:p>
        </p:txBody>
      </p:sp>
      <p:sp>
        <p:nvSpPr>
          <p:cNvPr id="89" name="object 89"/>
          <p:cNvSpPr txBox="1"/>
          <p:nvPr/>
        </p:nvSpPr>
        <p:spPr>
          <a:xfrm>
            <a:off x="3446677" y="4453558"/>
            <a:ext cx="1809317"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The</a:t>
            </a:r>
            <a:r>
              <a:rPr sz="886" spc="-3" dirty="0">
                <a:solidFill>
                  <a:srgbClr val="595959"/>
                </a:solidFill>
                <a:latin typeface="Calibri"/>
                <a:cs typeface="Calibri"/>
              </a:rPr>
              <a:t> </a:t>
            </a:r>
            <a:r>
              <a:rPr sz="886" spc="7" dirty="0">
                <a:solidFill>
                  <a:srgbClr val="595959"/>
                </a:solidFill>
                <a:latin typeface="Calibri"/>
                <a:cs typeface="Calibri"/>
              </a:rPr>
              <a:t>level</a:t>
            </a:r>
            <a:r>
              <a:rPr sz="886" spc="3" dirty="0">
                <a:solidFill>
                  <a:srgbClr val="595959"/>
                </a:solidFill>
                <a:latin typeface="Calibri"/>
                <a:cs typeface="Calibri"/>
              </a:rPr>
              <a:t> </a:t>
            </a:r>
            <a:r>
              <a:rPr sz="886" spc="10" dirty="0">
                <a:solidFill>
                  <a:srgbClr val="595959"/>
                </a:solidFill>
                <a:latin typeface="Calibri"/>
                <a:cs typeface="Calibri"/>
              </a:rPr>
              <a:t>of</a:t>
            </a:r>
            <a:r>
              <a:rPr sz="886" spc="3" dirty="0">
                <a:solidFill>
                  <a:srgbClr val="595959"/>
                </a:solidFill>
                <a:latin typeface="Calibri"/>
                <a:cs typeface="Calibri"/>
              </a:rPr>
              <a:t> </a:t>
            </a:r>
            <a:r>
              <a:rPr sz="886" spc="7" dirty="0">
                <a:solidFill>
                  <a:srgbClr val="595959"/>
                </a:solidFill>
                <a:latin typeface="Calibri"/>
                <a:cs typeface="Calibri"/>
              </a:rPr>
              <a:t>support</a:t>
            </a:r>
            <a:r>
              <a:rPr sz="886" spc="3" dirty="0">
                <a:solidFill>
                  <a:srgbClr val="595959"/>
                </a:solidFill>
                <a:latin typeface="Calibri"/>
                <a:cs typeface="Calibri"/>
              </a:rPr>
              <a:t> </a:t>
            </a:r>
            <a:r>
              <a:rPr sz="886" spc="10" dirty="0">
                <a:solidFill>
                  <a:srgbClr val="595959"/>
                </a:solidFill>
                <a:latin typeface="Calibri"/>
                <a:cs typeface="Calibri"/>
              </a:rPr>
              <a:t>from</a:t>
            </a:r>
            <a:r>
              <a:rPr sz="886" spc="-10" dirty="0">
                <a:solidFill>
                  <a:srgbClr val="595959"/>
                </a:solidFill>
                <a:latin typeface="Calibri"/>
                <a:cs typeface="Calibri"/>
              </a:rPr>
              <a:t> </a:t>
            </a:r>
            <a:r>
              <a:rPr sz="886" spc="10" dirty="0">
                <a:solidFill>
                  <a:srgbClr val="595959"/>
                </a:solidFill>
                <a:latin typeface="Calibri"/>
                <a:cs typeface="Calibri"/>
              </a:rPr>
              <a:t>compatriots</a:t>
            </a:r>
            <a:endParaRPr sz="886">
              <a:latin typeface="Calibri"/>
              <a:cs typeface="Calibri"/>
            </a:endParaRPr>
          </a:p>
        </p:txBody>
      </p:sp>
      <p:sp>
        <p:nvSpPr>
          <p:cNvPr id="90" name="object 90"/>
          <p:cNvSpPr txBox="1"/>
          <p:nvPr/>
        </p:nvSpPr>
        <p:spPr>
          <a:xfrm>
            <a:off x="4056079" y="4086966"/>
            <a:ext cx="1199717" cy="148124"/>
          </a:xfrm>
          <a:prstGeom prst="rect">
            <a:avLst/>
          </a:prstGeom>
        </p:spPr>
        <p:txBody>
          <a:bodyPr vert="horz" wrap="square" lIns="0" tIns="11690" rIns="0" bIns="0" rtlCol="0">
            <a:spAutoFit/>
          </a:bodyPr>
          <a:lstStyle/>
          <a:p>
            <a:pPr marL="8659">
              <a:spcBef>
                <a:spcPts val="92"/>
              </a:spcBef>
            </a:pPr>
            <a:r>
              <a:rPr sz="886" spc="7" dirty="0">
                <a:solidFill>
                  <a:srgbClr val="595959"/>
                </a:solidFill>
                <a:latin typeface="Calibri"/>
                <a:cs typeface="Calibri"/>
              </a:rPr>
              <a:t>Professional </a:t>
            </a:r>
            <a:r>
              <a:rPr sz="886" spc="3" dirty="0">
                <a:solidFill>
                  <a:srgbClr val="595959"/>
                </a:solidFill>
                <a:latin typeface="Calibri"/>
                <a:cs typeface="Calibri"/>
              </a:rPr>
              <a:t>level</a:t>
            </a:r>
            <a:r>
              <a:rPr sz="886" spc="7" dirty="0">
                <a:solidFill>
                  <a:srgbClr val="595959"/>
                </a:solidFill>
                <a:latin typeface="Calibri"/>
                <a:cs typeface="Calibri"/>
              </a:rPr>
              <a:t> of</a:t>
            </a:r>
            <a:r>
              <a:rPr sz="886" dirty="0">
                <a:solidFill>
                  <a:srgbClr val="595959"/>
                </a:solidFill>
                <a:latin typeface="Calibri"/>
                <a:cs typeface="Calibri"/>
              </a:rPr>
              <a:t> </a:t>
            </a:r>
            <a:r>
              <a:rPr sz="886" spc="7" dirty="0">
                <a:solidFill>
                  <a:srgbClr val="595959"/>
                </a:solidFill>
                <a:latin typeface="Calibri"/>
                <a:cs typeface="Calibri"/>
              </a:rPr>
              <a:t>staff</a:t>
            </a:r>
            <a:endParaRPr sz="886">
              <a:latin typeface="Calibri"/>
              <a:cs typeface="Calibri"/>
            </a:endParaRPr>
          </a:p>
        </p:txBody>
      </p:sp>
      <p:sp>
        <p:nvSpPr>
          <p:cNvPr id="91" name="object 91"/>
          <p:cNvSpPr txBox="1"/>
          <p:nvPr/>
        </p:nvSpPr>
        <p:spPr>
          <a:xfrm>
            <a:off x="3409125" y="3720257"/>
            <a:ext cx="1845685"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Communication</a:t>
            </a:r>
            <a:r>
              <a:rPr sz="886" spc="-3" dirty="0">
                <a:solidFill>
                  <a:srgbClr val="595959"/>
                </a:solidFill>
                <a:latin typeface="Calibri"/>
                <a:cs typeface="Calibri"/>
              </a:rPr>
              <a:t> </a:t>
            </a:r>
            <a:r>
              <a:rPr sz="886" spc="10" dirty="0">
                <a:solidFill>
                  <a:srgbClr val="595959"/>
                </a:solidFill>
                <a:latin typeface="Calibri"/>
                <a:cs typeface="Calibri"/>
              </a:rPr>
              <a:t>with</a:t>
            </a:r>
            <a:r>
              <a:rPr sz="886" spc="7" dirty="0">
                <a:solidFill>
                  <a:srgbClr val="595959"/>
                </a:solidFill>
                <a:latin typeface="Calibri"/>
                <a:cs typeface="Calibri"/>
              </a:rPr>
              <a:t> peers</a:t>
            </a:r>
            <a:r>
              <a:rPr sz="886" dirty="0">
                <a:solidFill>
                  <a:srgbClr val="595959"/>
                </a:solidFill>
                <a:latin typeface="Calibri"/>
                <a:cs typeface="Calibri"/>
              </a:rPr>
              <a:t> </a:t>
            </a:r>
            <a:r>
              <a:rPr sz="886" spc="14" dirty="0">
                <a:solidFill>
                  <a:srgbClr val="595959"/>
                </a:solidFill>
                <a:latin typeface="Calibri"/>
                <a:cs typeface="Calibri"/>
              </a:rPr>
              <a:t>and</a:t>
            </a:r>
            <a:r>
              <a:rPr sz="886" spc="-3" dirty="0">
                <a:solidFill>
                  <a:srgbClr val="595959"/>
                </a:solidFill>
                <a:latin typeface="Calibri"/>
                <a:cs typeface="Calibri"/>
              </a:rPr>
              <a:t> </a:t>
            </a:r>
            <a:r>
              <a:rPr sz="886" spc="7" dirty="0">
                <a:solidFill>
                  <a:srgbClr val="595959"/>
                </a:solidFill>
                <a:latin typeface="Calibri"/>
                <a:cs typeface="Calibri"/>
              </a:rPr>
              <a:t>friends</a:t>
            </a:r>
            <a:endParaRPr sz="886">
              <a:latin typeface="Calibri"/>
              <a:cs typeface="Calibri"/>
            </a:endParaRPr>
          </a:p>
        </p:txBody>
      </p:sp>
      <p:sp>
        <p:nvSpPr>
          <p:cNvPr id="92" name="object 92"/>
          <p:cNvSpPr txBox="1"/>
          <p:nvPr/>
        </p:nvSpPr>
        <p:spPr>
          <a:xfrm>
            <a:off x="3747785" y="3353665"/>
            <a:ext cx="1507981" cy="148124"/>
          </a:xfrm>
          <a:prstGeom prst="rect">
            <a:avLst/>
          </a:prstGeom>
        </p:spPr>
        <p:txBody>
          <a:bodyPr vert="horz" wrap="square" lIns="0" tIns="11690" rIns="0" bIns="0" rtlCol="0">
            <a:spAutoFit/>
          </a:bodyPr>
          <a:lstStyle/>
          <a:p>
            <a:pPr marL="8659">
              <a:spcBef>
                <a:spcPts val="92"/>
              </a:spcBef>
            </a:pPr>
            <a:r>
              <a:rPr sz="886" spc="7" dirty="0">
                <a:solidFill>
                  <a:srgbClr val="595959"/>
                </a:solidFill>
                <a:latin typeface="Calibri"/>
                <a:cs typeface="Calibri"/>
              </a:rPr>
              <a:t>Accessibility</a:t>
            </a:r>
            <a:r>
              <a:rPr sz="886" spc="3" dirty="0">
                <a:solidFill>
                  <a:srgbClr val="595959"/>
                </a:solidFill>
                <a:latin typeface="Calibri"/>
                <a:cs typeface="Calibri"/>
              </a:rPr>
              <a:t> </a:t>
            </a:r>
            <a:r>
              <a:rPr sz="886" spc="10" dirty="0">
                <a:solidFill>
                  <a:srgbClr val="595959"/>
                </a:solidFill>
                <a:latin typeface="Calibri"/>
                <a:cs typeface="Calibri"/>
              </a:rPr>
              <a:t>of</a:t>
            </a:r>
            <a:r>
              <a:rPr sz="886" spc="7" dirty="0">
                <a:solidFill>
                  <a:srgbClr val="595959"/>
                </a:solidFill>
                <a:latin typeface="Calibri"/>
                <a:cs typeface="Calibri"/>
              </a:rPr>
              <a:t> medical</a:t>
            </a:r>
            <a:r>
              <a:rPr sz="886" spc="3" dirty="0">
                <a:solidFill>
                  <a:srgbClr val="595959"/>
                </a:solidFill>
                <a:latin typeface="Calibri"/>
                <a:cs typeface="Calibri"/>
              </a:rPr>
              <a:t> </a:t>
            </a:r>
            <a:r>
              <a:rPr sz="886" spc="7" dirty="0">
                <a:solidFill>
                  <a:srgbClr val="595959"/>
                </a:solidFill>
                <a:latin typeface="Calibri"/>
                <a:cs typeface="Calibri"/>
              </a:rPr>
              <a:t>services</a:t>
            </a:r>
            <a:endParaRPr sz="886">
              <a:latin typeface="Calibri"/>
              <a:cs typeface="Calibri"/>
            </a:endParaRPr>
          </a:p>
        </p:txBody>
      </p:sp>
      <p:sp>
        <p:nvSpPr>
          <p:cNvPr id="93" name="object 93"/>
          <p:cNvSpPr txBox="1"/>
          <p:nvPr/>
        </p:nvSpPr>
        <p:spPr>
          <a:xfrm>
            <a:off x="2341684" y="2987073"/>
            <a:ext cx="2915083" cy="148124"/>
          </a:xfrm>
          <a:prstGeom prst="rect">
            <a:avLst/>
          </a:prstGeom>
        </p:spPr>
        <p:txBody>
          <a:bodyPr vert="horz" wrap="square" lIns="0" tIns="11690" rIns="0" bIns="0" rtlCol="0">
            <a:spAutoFit/>
          </a:bodyPr>
          <a:lstStyle/>
          <a:p>
            <a:pPr marL="8659">
              <a:spcBef>
                <a:spcPts val="92"/>
              </a:spcBef>
            </a:pPr>
            <a:r>
              <a:rPr sz="886" spc="7" dirty="0">
                <a:solidFill>
                  <a:srgbClr val="595959"/>
                </a:solidFill>
                <a:latin typeface="Calibri"/>
                <a:cs typeface="Calibri"/>
              </a:rPr>
              <a:t>Availability</a:t>
            </a:r>
            <a:r>
              <a:rPr sz="886" spc="10" dirty="0">
                <a:solidFill>
                  <a:srgbClr val="595959"/>
                </a:solidFill>
                <a:latin typeface="Calibri"/>
                <a:cs typeface="Calibri"/>
              </a:rPr>
              <a:t> </a:t>
            </a:r>
            <a:r>
              <a:rPr sz="886" spc="7" dirty="0">
                <a:solidFill>
                  <a:srgbClr val="595959"/>
                </a:solidFill>
                <a:latin typeface="Calibri"/>
                <a:cs typeface="Calibri"/>
              </a:rPr>
              <a:t>of</a:t>
            </a:r>
            <a:r>
              <a:rPr sz="886" spc="10" dirty="0">
                <a:solidFill>
                  <a:srgbClr val="595959"/>
                </a:solidFill>
                <a:latin typeface="Calibri"/>
                <a:cs typeface="Calibri"/>
              </a:rPr>
              <a:t> </a:t>
            </a:r>
            <a:r>
              <a:rPr sz="886" spc="7" dirty="0">
                <a:solidFill>
                  <a:srgbClr val="595959"/>
                </a:solidFill>
                <a:latin typeface="Calibri"/>
                <a:cs typeface="Calibri"/>
              </a:rPr>
              <a:t>infrastructure</a:t>
            </a:r>
            <a:r>
              <a:rPr sz="886" spc="3" dirty="0">
                <a:solidFill>
                  <a:srgbClr val="595959"/>
                </a:solidFill>
                <a:latin typeface="Calibri"/>
                <a:cs typeface="Calibri"/>
              </a:rPr>
              <a:t> </a:t>
            </a:r>
            <a:r>
              <a:rPr sz="886" spc="10" dirty="0">
                <a:solidFill>
                  <a:srgbClr val="595959"/>
                </a:solidFill>
                <a:latin typeface="Calibri"/>
                <a:cs typeface="Calibri"/>
              </a:rPr>
              <a:t>for</a:t>
            </a:r>
            <a:r>
              <a:rPr sz="886" spc="7" dirty="0">
                <a:solidFill>
                  <a:srgbClr val="595959"/>
                </a:solidFill>
                <a:latin typeface="Calibri"/>
                <a:cs typeface="Calibri"/>
              </a:rPr>
              <a:t> </a:t>
            </a:r>
            <a:r>
              <a:rPr sz="886" spc="10" dirty="0">
                <a:solidFill>
                  <a:srgbClr val="595959"/>
                </a:solidFill>
                <a:latin typeface="Calibri"/>
                <a:cs typeface="Calibri"/>
              </a:rPr>
              <a:t>working</a:t>
            </a:r>
            <a:r>
              <a:rPr sz="886" spc="3" dirty="0">
                <a:solidFill>
                  <a:srgbClr val="595959"/>
                </a:solidFill>
                <a:latin typeface="Calibri"/>
                <a:cs typeface="Calibri"/>
              </a:rPr>
              <a:t> </a:t>
            </a:r>
            <a:r>
              <a:rPr sz="886" spc="10" dirty="0">
                <a:solidFill>
                  <a:srgbClr val="595959"/>
                </a:solidFill>
                <a:latin typeface="Calibri"/>
                <a:cs typeface="Calibri"/>
              </a:rPr>
              <a:t>with</a:t>
            </a:r>
            <a:r>
              <a:rPr sz="886" spc="20" dirty="0">
                <a:solidFill>
                  <a:srgbClr val="595959"/>
                </a:solidFill>
                <a:latin typeface="Calibri"/>
                <a:cs typeface="Calibri"/>
              </a:rPr>
              <a:t> </a:t>
            </a:r>
            <a:r>
              <a:rPr sz="886" spc="7" dirty="0">
                <a:solidFill>
                  <a:srgbClr val="595959"/>
                </a:solidFill>
                <a:latin typeface="Calibri"/>
                <a:cs typeface="Calibri"/>
              </a:rPr>
              <a:t>autistic</a:t>
            </a:r>
            <a:r>
              <a:rPr sz="886" spc="10" dirty="0">
                <a:solidFill>
                  <a:srgbClr val="595959"/>
                </a:solidFill>
                <a:latin typeface="Calibri"/>
                <a:cs typeface="Calibri"/>
              </a:rPr>
              <a:t> </a:t>
            </a:r>
            <a:r>
              <a:rPr sz="886" spc="7" dirty="0">
                <a:solidFill>
                  <a:srgbClr val="595959"/>
                </a:solidFill>
                <a:latin typeface="Calibri"/>
                <a:cs typeface="Calibri"/>
              </a:rPr>
              <a:t>children</a:t>
            </a:r>
            <a:endParaRPr sz="886">
              <a:latin typeface="Calibri"/>
              <a:cs typeface="Calibri"/>
            </a:endParaRPr>
          </a:p>
        </p:txBody>
      </p:sp>
      <p:sp>
        <p:nvSpPr>
          <p:cNvPr id="94" name="object 94"/>
          <p:cNvSpPr txBox="1"/>
          <p:nvPr/>
        </p:nvSpPr>
        <p:spPr>
          <a:xfrm>
            <a:off x="2001748" y="2620480"/>
            <a:ext cx="3254519"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Readiness</a:t>
            </a:r>
            <a:r>
              <a:rPr sz="886" spc="3" dirty="0">
                <a:solidFill>
                  <a:srgbClr val="595959"/>
                </a:solidFill>
                <a:latin typeface="Calibri"/>
                <a:cs typeface="Calibri"/>
              </a:rPr>
              <a:t> </a:t>
            </a:r>
            <a:r>
              <a:rPr sz="886" spc="10" dirty="0">
                <a:solidFill>
                  <a:srgbClr val="595959"/>
                </a:solidFill>
                <a:latin typeface="Calibri"/>
                <a:cs typeface="Calibri"/>
              </a:rPr>
              <a:t>of</a:t>
            </a:r>
            <a:r>
              <a:rPr sz="886" dirty="0">
                <a:solidFill>
                  <a:srgbClr val="595959"/>
                </a:solidFill>
                <a:latin typeface="Calibri"/>
                <a:cs typeface="Calibri"/>
              </a:rPr>
              <a:t> </a:t>
            </a:r>
            <a:r>
              <a:rPr sz="886" spc="7" dirty="0">
                <a:solidFill>
                  <a:srgbClr val="595959"/>
                </a:solidFill>
                <a:latin typeface="Calibri"/>
                <a:cs typeface="Calibri"/>
              </a:rPr>
              <a:t>educational</a:t>
            </a:r>
            <a:r>
              <a:rPr sz="886" spc="20" dirty="0">
                <a:solidFill>
                  <a:srgbClr val="595959"/>
                </a:solidFill>
                <a:latin typeface="Calibri"/>
                <a:cs typeface="Calibri"/>
              </a:rPr>
              <a:t> </a:t>
            </a:r>
            <a:r>
              <a:rPr sz="886" spc="7" dirty="0">
                <a:solidFill>
                  <a:srgbClr val="595959"/>
                </a:solidFill>
                <a:latin typeface="Calibri"/>
                <a:cs typeface="Calibri"/>
              </a:rPr>
              <a:t>organizations to</a:t>
            </a:r>
            <a:r>
              <a:rPr sz="886" spc="17" dirty="0">
                <a:solidFill>
                  <a:srgbClr val="595959"/>
                </a:solidFill>
                <a:latin typeface="Calibri"/>
                <a:cs typeface="Calibri"/>
              </a:rPr>
              <a:t> </a:t>
            </a:r>
            <a:r>
              <a:rPr sz="886" spc="10" dirty="0">
                <a:solidFill>
                  <a:srgbClr val="595959"/>
                </a:solidFill>
                <a:latin typeface="Calibri"/>
                <a:cs typeface="Calibri"/>
              </a:rPr>
              <a:t>work</a:t>
            </a:r>
            <a:r>
              <a:rPr sz="886" spc="7" dirty="0">
                <a:solidFill>
                  <a:srgbClr val="595959"/>
                </a:solidFill>
                <a:latin typeface="Calibri"/>
                <a:cs typeface="Calibri"/>
              </a:rPr>
              <a:t> </a:t>
            </a:r>
            <a:r>
              <a:rPr sz="886" spc="10" dirty="0">
                <a:solidFill>
                  <a:srgbClr val="595959"/>
                </a:solidFill>
                <a:latin typeface="Calibri"/>
                <a:cs typeface="Calibri"/>
              </a:rPr>
              <a:t>with</a:t>
            </a:r>
            <a:r>
              <a:rPr sz="886" spc="20" dirty="0">
                <a:solidFill>
                  <a:srgbClr val="595959"/>
                </a:solidFill>
                <a:latin typeface="Calibri"/>
                <a:cs typeface="Calibri"/>
              </a:rPr>
              <a:t> </a:t>
            </a:r>
            <a:r>
              <a:rPr sz="886" spc="7" dirty="0">
                <a:solidFill>
                  <a:srgbClr val="595959"/>
                </a:solidFill>
                <a:latin typeface="Calibri"/>
                <a:cs typeface="Calibri"/>
              </a:rPr>
              <a:t>autistic</a:t>
            </a:r>
            <a:r>
              <a:rPr sz="886" spc="17" dirty="0">
                <a:solidFill>
                  <a:srgbClr val="595959"/>
                </a:solidFill>
                <a:latin typeface="Calibri"/>
                <a:cs typeface="Calibri"/>
              </a:rPr>
              <a:t> </a:t>
            </a:r>
            <a:r>
              <a:rPr sz="886" spc="7" dirty="0">
                <a:solidFill>
                  <a:srgbClr val="595959"/>
                </a:solidFill>
                <a:latin typeface="Calibri"/>
                <a:cs typeface="Calibri"/>
              </a:rPr>
              <a:t>children</a:t>
            </a:r>
            <a:endParaRPr sz="886">
              <a:latin typeface="Calibri"/>
              <a:cs typeface="Calibri"/>
            </a:endParaRPr>
          </a:p>
        </p:txBody>
      </p:sp>
      <p:sp>
        <p:nvSpPr>
          <p:cNvPr id="95" name="object 95"/>
          <p:cNvSpPr txBox="1"/>
          <p:nvPr/>
        </p:nvSpPr>
        <p:spPr>
          <a:xfrm>
            <a:off x="4599536" y="2253888"/>
            <a:ext cx="655926"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State</a:t>
            </a:r>
            <a:r>
              <a:rPr sz="886" spc="-44" dirty="0">
                <a:solidFill>
                  <a:srgbClr val="595959"/>
                </a:solidFill>
                <a:latin typeface="Calibri"/>
                <a:cs typeface="Calibri"/>
              </a:rPr>
              <a:t> </a:t>
            </a:r>
            <a:r>
              <a:rPr sz="886" spc="10" dirty="0">
                <a:solidFill>
                  <a:srgbClr val="595959"/>
                </a:solidFill>
                <a:latin typeface="Calibri"/>
                <a:cs typeface="Calibri"/>
              </a:rPr>
              <a:t>support</a:t>
            </a:r>
            <a:endParaRPr sz="886">
              <a:latin typeface="Calibri"/>
              <a:cs typeface="Calibri"/>
            </a:endParaRPr>
          </a:p>
        </p:txBody>
      </p:sp>
      <p:sp>
        <p:nvSpPr>
          <p:cNvPr id="96" name="object 96"/>
          <p:cNvSpPr txBox="1"/>
          <p:nvPr/>
        </p:nvSpPr>
        <p:spPr>
          <a:xfrm>
            <a:off x="4377471" y="1887295"/>
            <a:ext cx="878465"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Municipal</a:t>
            </a:r>
            <a:r>
              <a:rPr sz="886" spc="-20" dirty="0">
                <a:solidFill>
                  <a:srgbClr val="595959"/>
                </a:solidFill>
                <a:latin typeface="Calibri"/>
                <a:cs typeface="Calibri"/>
              </a:rPr>
              <a:t> </a:t>
            </a:r>
            <a:r>
              <a:rPr sz="886" spc="7" dirty="0">
                <a:solidFill>
                  <a:srgbClr val="595959"/>
                </a:solidFill>
                <a:latin typeface="Calibri"/>
                <a:cs typeface="Calibri"/>
              </a:rPr>
              <a:t>support</a:t>
            </a:r>
            <a:endParaRPr sz="886">
              <a:latin typeface="Calibri"/>
              <a:cs typeface="Calibri"/>
            </a:endParaRPr>
          </a:p>
        </p:txBody>
      </p:sp>
      <p:sp>
        <p:nvSpPr>
          <p:cNvPr id="97" name="object 97"/>
          <p:cNvSpPr txBox="1"/>
          <p:nvPr/>
        </p:nvSpPr>
        <p:spPr>
          <a:xfrm>
            <a:off x="2574527" y="1520703"/>
            <a:ext cx="2680855" cy="148124"/>
          </a:xfrm>
          <a:prstGeom prst="rect">
            <a:avLst/>
          </a:prstGeom>
        </p:spPr>
        <p:txBody>
          <a:bodyPr vert="horz" wrap="square" lIns="0" tIns="11690" rIns="0" bIns="0" rtlCol="0">
            <a:spAutoFit/>
          </a:bodyPr>
          <a:lstStyle/>
          <a:p>
            <a:pPr marL="8659">
              <a:spcBef>
                <a:spcPts val="92"/>
              </a:spcBef>
            </a:pPr>
            <a:r>
              <a:rPr sz="886" spc="7" dirty="0">
                <a:solidFill>
                  <a:srgbClr val="595959"/>
                </a:solidFill>
                <a:latin typeface="Calibri"/>
                <a:cs typeface="Calibri"/>
              </a:rPr>
              <a:t>Public</a:t>
            </a:r>
            <a:r>
              <a:rPr sz="886" spc="14" dirty="0">
                <a:solidFill>
                  <a:srgbClr val="595959"/>
                </a:solidFill>
                <a:latin typeface="Calibri"/>
                <a:cs typeface="Calibri"/>
              </a:rPr>
              <a:t> </a:t>
            </a:r>
            <a:r>
              <a:rPr sz="886" spc="7" dirty="0">
                <a:solidFill>
                  <a:srgbClr val="595959"/>
                </a:solidFill>
                <a:latin typeface="Calibri"/>
                <a:cs typeface="Calibri"/>
              </a:rPr>
              <a:t>attitudes</a:t>
            </a:r>
            <a:r>
              <a:rPr sz="886" spc="17" dirty="0">
                <a:solidFill>
                  <a:srgbClr val="595959"/>
                </a:solidFill>
                <a:latin typeface="Calibri"/>
                <a:cs typeface="Calibri"/>
              </a:rPr>
              <a:t> </a:t>
            </a:r>
            <a:r>
              <a:rPr sz="886" spc="7" dirty="0">
                <a:solidFill>
                  <a:srgbClr val="595959"/>
                </a:solidFill>
                <a:latin typeface="Calibri"/>
                <a:cs typeface="Calibri"/>
              </a:rPr>
              <a:t>towards</a:t>
            </a:r>
            <a:r>
              <a:rPr sz="886" spc="17" dirty="0">
                <a:solidFill>
                  <a:srgbClr val="595959"/>
                </a:solidFill>
                <a:latin typeface="Calibri"/>
                <a:cs typeface="Calibri"/>
              </a:rPr>
              <a:t> </a:t>
            </a:r>
            <a:r>
              <a:rPr sz="886" spc="7" dirty="0">
                <a:solidFill>
                  <a:srgbClr val="595959"/>
                </a:solidFill>
                <a:latin typeface="Calibri"/>
                <a:cs typeface="Calibri"/>
              </a:rPr>
              <a:t>autistic</a:t>
            </a:r>
            <a:r>
              <a:rPr sz="886" spc="17" dirty="0">
                <a:solidFill>
                  <a:srgbClr val="595959"/>
                </a:solidFill>
                <a:latin typeface="Calibri"/>
                <a:cs typeface="Calibri"/>
              </a:rPr>
              <a:t> </a:t>
            </a:r>
            <a:r>
              <a:rPr sz="886" spc="7" dirty="0">
                <a:solidFill>
                  <a:srgbClr val="595959"/>
                </a:solidFill>
                <a:latin typeface="Calibri"/>
                <a:cs typeface="Calibri"/>
              </a:rPr>
              <a:t>children</a:t>
            </a:r>
            <a:r>
              <a:rPr sz="886" spc="17" dirty="0">
                <a:solidFill>
                  <a:srgbClr val="595959"/>
                </a:solidFill>
                <a:latin typeface="Calibri"/>
                <a:cs typeface="Calibri"/>
              </a:rPr>
              <a:t> </a:t>
            </a:r>
            <a:r>
              <a:rPr sz="886" spc="7" dirty="0">
                <a:solidFill>
                  <a:srgbClr val="595959"/>
                </a:solidFill>
                <a:latin typeface="Calibri"/>
                <a:cs typeface="Calibri"/>
              </a:rPr>
              <a:t>in</a:t>
            </a:r>
            <a:r>
              <a:rPr sz="886" spc="3" dirty="0">
                <a:solidFill>
                  <a:srgbClr val="595959"/>
                </a:solidFill>
                <a:latin typeface="Calibri"/>
                <a:cs typeface="Calibri"/>
              </a:rPr>
              <a:t> </a:t>
            </a:r>
            <a:r>
              <a:rPr sz="886" spc="10" dirty="0">
                <a:solidFill>
                  <a:srgbClr val="595959"/>
                </a:solidFill>
                <a:latin typeface="Calibri"/>
                <a:cs typeface="Calibri"/>
              </a:rPr>
              <a:t>everyday </a:t>
            </a:r>
            <a:r>
              <a:rPr sz="886" spc="3" dirty="0">
                <a:solidFill>
                  <a:srgbClr val="595959"/>
                </a:solidFill>
                <a:latin typeface="Calibri"/>
                <a:cs typeface="Calibri"/>
              </a:rPr>
              <a:t>life</a:t>
            </a:r>
            <a:endParaRPr sz="886">
              <a:latin typeface="Calibri"/>
              <a:cs typeface="Calibri"/>
            </a:endParaRPr>
          </a:p>
        </p:txBody>
      </p:sp>
      <p:sp>
        <p:nvSpPr>
          <p:cNvPr id="98" name="object 98"/>
          <p:cNvSpPr/>
          <p:nvPr/>
        </p:nvSpPr>
        <p:spPr>
          <a:xfrm>
            <a:off x="5057048" y="5470199"/>
            <a:ext cx="64943" cy="63644"/>
          </a:xfrm>
          <a:custGeom>
            <a:avLst/>
            <a:gdLst/>
            <a:ahLst/>
            <a:cxnLst/>
            <a:rect l="l" t="t" r="r" b="b"/>
            <a:pathLst>
              <a:path w="95250" h="93345">
                <a:moveTo>
                  <a:pt x="95186" y="0"/>
                </a:moveTo>
                <a:lnTo>
                  <a:pt x="0" y="0"/>
                </a:lnTo>
                <a:lnTo>
                  <a:pt x="0" y="92925"/>
                </a:lnTo>
                <a:lnTo>
                  <a:pt x="95186" y="92925"/>
                </a:lnTo>
                <a:lnTo>
                  <a:pt x="95186" y="0"/>
                </a:lnTo>
                <a:close/>
              </a:path>
            </a:pathLst>
          </a:custGeom>
          <a:solidFill>
            <a:srgbClr val="E5332A"/>
          </a:solidFill>
        </p:spPr>
        <p:txBody>
          <a:bodyPr wrap="square" lIns="0" tIns="0" rIns="0" bIns="0" rtlCol="0"/>
          <a:lstStyle/>
          <a:p>
            <a:endParaRPr sz="1227"/>
          </a:p>
        </p:txBody>
      </p:sp>
      <p:sp>
        <p:nvSpPr>
          <p:cNvPr id="99" name="object 99"/>
          <p:cNvSpPr txBox="1"/>
          <p:nvPr/>
        </p:nvSpPr>
        <p:spPr>
          <a:xfrm>
            <a:off x="5139549" y="5409984"/>
            <a:ext cx="478415" cy="148124"/>
          </a:xfrm>
          <a:prstGeom prst="rect">
            <a:avLst/>
          </a:prstGeom>
        </p:spPr>
        <p:txBody>
          <a:bodyPr vert="horz" wrap="square" lIns="0" tIns="11690" rIns="0" bIns="0" rtlCol="0">
            <a:spAutoFit/>
          </a:bodyPr>
          <a:lstStyle/>
          <a:p>
            <a:pPr marL="8659">
              <a:spcBef>
                <a:spcPts val="92"/>
              </a:spcBef>
            </a:pPr>
            <a:r>
              <a:rPr sz="886" spc="10" dirty="0">
                <a:solidFill>
                  <a:srgbClr val="595959"/>
                </a:solidFill>
                <a:latin typeface="Calibri"/>
                <a:cs typeface="Calibri"/>
              </a:rPr>
              <a:t>High</a:t>
            </a:r>
            <a:r>
              <a:rPr sz="886" spc="-24" dirty="0">
                <a:solidFill>
                  <a:srgbClr val="595959"/>
                </a:solidFill>
                <a:latin typeface="Calibri"/>
                <a:cs typeface="Calibri"/>
              </a:rPr>
              <a:t> </a:t>
            </a:r>
            <a:r>
              <a:rPr sz="886" spc="3" dirty="0">
                <a:solidFill>
                  <a:srgbClr val="595959"/>
                </a:solidFill>
                <a:latin typeface="Calibri"/>
                <a:cs typeface="Calibri"/>
              </a:rPr>
              <a:t>level</a:t>
            </a:r>
            <a:endParaRPr sz="886">
              <a:latin typeface="Calibri"/>
              <a:cs typeface="Calibri"/>
            </a:endParaRPr>
          </a:p>
        </p:txBody>
      </p:sp>
      <p:sp>
        <p:nvSpPr>
          <p:cNvPr id="100" name="object 100"/>
          <p:cNvSpPr/>
          <p:nvPr/>
        </p:nvSpPr>
        <p:spPr>
          <a:xfrm>
            <a:off x="5743177" y="5470199"/>
            <a:ext cx="63644" cy="63644"/>
          </a:xfrm>
          <a:custGeom>
            <a:avLst/>
            <a:gdLst/>
            <a:ahLst/>
            <a:cxnLst/>
            <a:rect l="l" t="t" r="r" b="b"/>
            <a:pathLst>
              <a:path w="93345" h="93345">
                <a:moveTo>
                  <a:pt x="92925" y="0"/>
                </a:moveTo>
                <a:lnTo>
                  <a:pt x="0" y="0"/>
                </a:lnTo>
                <a:lnTo>
                  <a:pt x="0" y="92925"/>
                </a:lnTo>
                <a:lnTo>
                  <a:pt x="92925" y="92925"/>
                </a:lnTo>
                <a:lnTo>
                  <a:pt x="92925" y="0"/>
                </a:lnTo>
                <a:close/>
              </a:path>
            </a:pathLst>
          </a:custGeom>
          <a:solidFill>
            <a:srgbClr val="FFDE75"/>
          </a:solidFill>
        </p:spPr>
        <p:txBody>
          <a:bodyPr wrap="square" lIns="0" tIns="0" rIns="0" bIns="0" rtlCol="0"/>
          <a:lstStyle/>
          <a:p>
            <a:endParaRPr sz="1227"/>
          </a:p>
        </p:txBody>
      </p:sp>
      <p:sp>
        <p:nvSpPr>
          <p:cNvPr id="101" name="object 101"/>
          <p:cNvSpPr txBox="1"/>
          <p:nvPr/>
        </p:nvSpPr>
        <p:spPr>
          <a:xfrm>
            <a:off x="5691547" y="5154175"/>
            <a:ext cx="795338" cy="399859"/>
          </a:xfrm>
          <a:prstGeom prst="rect">
            <a:avLst/>
          </a:prstGeom>
        </p:spPr>
        <p:txBody>
          <a:bodyPr vert="horz" wrap="square" lIns="0" tIns="11690" rIns="0" bIns="0" rtlCol="0">
            <a:spAutoFit/>
          </a:bodyPr>
          <a:lstStyle/>
          <a:p>
            <a:pPr marL="8659">
              <a:spcBef>
                <a:spcPts val="92"/>
              </a:spcBef>
              <a:tabLst>
                <a:tab pos="467145" algn="l"/>
              </a:tabLst>
            </a:pPr>
            <a:r>
              <a:rPr sz="886" spc="10" dirty="0">
                <a:solidFill>
                  <a:srgbClr val="595959"/>
                </a:solidFill>
                <a:latin typeface="Calibri"/>
                <a:cs typeface="Calibri"/>
              </a:rPr>
              <a:t>10</a:t>
            </a:r>
            <a:r>
              <a:rPr sz="886" spc="7" dirty="0">
                <a:solidFill>
                  <a:srgbClr val="595959"/>
                </a:solidFill>
                <a:latin typeface="Calibri"/>
                <a:cs typeface="Calibri"/>
              </a:rPr>
              <a:t> </a:t>
            </a:r>
            <a:r>
              <a:rPr sz="886" spc="17" dirty="0">
                <a:solidFill>
                  <a:srgbClr val="595959"/>
                </a:solidFill>
                <a:latin typeface="Calibri"/>
                <a:cs typeface="Calibri"/>
              </a:rPr>
              <a:t>%	</a:t>
            </a:r>
            <a:r>
              <a:rPr sz="886" spc="10" dirty="0">
                <a:solidFill>
                  <a:srgbClr val="595959"/>
                </a:solidFill>
                <a:latin typeface="Calibri"/>
                <a:cs typeface="Calibri"/>
              </a:rPr>
              <a:t>20</a:t>
            </a:r>
            <a:r>
              <a:rPr sz="886" spc="-17" dirty="0">
                <a:solidFill>
                  <a:srgbClr val="595959"/>
                </a:solidFill>
                <a:latin typeface="Calibri"/>
                <a:cs typeface="Calibri"/>
              </a:rPr>
              <a:t> </a:t>
            </a:r>
            <a:r>
              <a:rPr sz="886" spc="17" dirty="0">
                <a:solidFill>
                  <a:srgbClr val="595959"/>
                </a:solidFill>
                <a:latin typeface="Calibri"/>
                <a:cs typeface="Calibri"/>
              </a:rPr>
              <a:t>%</a:t>
            </a:r>
            <a:endParaRPr sz="886">
              <a:latin typeface="Calibri"/>
              <a:cs typeface="Calibri"/>
            </a:endParaRPr>
          </a:p>
          <a:p>
            <a:pPr>
              <a:spcBef>
                <a:spcPts val="34"/>
              </a:spcBef>
            </a:pPr>
            <a:endParaRPr sz="750">
              <a:latin typeface="Calibri"/>
              <a:cs typeface="Calibri"/>
            </a:endParaRPr>
          </a:p>
          <a:p>
            <a:pPr marL="141572">
              <a:spcBef>
                <a:spcPts val="3"/>
              </a:spcBef>
            </a:pPr>
            <a:r>
              <a:rPr sz="886" spc="14" dirty="0">
                <a:solidFill>
                  <a:srgbClr val="595959"/>
                </a:solidFill>
                <a:latin typeface="Calibri"/>
                <a:cs typeface="Calibri"/>
              </a:rPr>
              <a:t>Medium</a:t>
            </a:r>
            <a:r>
              <a:rPr sz="886" spc="-44" dirty="0">
                <a:solidFill>
                  <a:srgbClr val="595959"/>
                </a:solidFill>
                <a:latin typeface="Calibri"/>
                <a:cs typeface="Calibri"/>
              </a:rPr>
              <a:t> </a:t>
            </a:r>
            <a:r>
              <a:rPr sz="886" spc="7" dirty="0">
                <a:solidFill>
                  <a:srgbClr val="595959"/>
                </a:solidFill>
                <a:latin typeface="Calibri"/>
                <a:cs typeface="Calibri"/>
              </a:rPr>
              <a:t>level</a:t>
            </a:r>
            <a:endParaRPr sz="886">
              <a:latin typeface="Calibri"/>
              <a:cs typeface="Calibri"/>
            </a:endParaRPr>
          </a:p>
        </p:txBody>
      </p:sp>
      <p:sp>
        <p:nvSpPr>
          <p:cNvPr id="102" name="object 102"/>
          <p:cNvSpPr/>
          <p:nvPr/>
        </p:nvSpPr>
        <p:spPr>
          <a:xfrm>
            <a:off x="6611658" y="5470199"/>
            <a:ext cx="63644" cy="63644"/>
          </a:xfrm>
          <a:custGeom>
            <a:avLst/>
            <a:gdLst/>
            <a:ahLst/>
            <a:cxnLst/>
            <a:rect l="l" t="t" r="r" b="b"/>
            <a:pathLst>
              <a:path w="93345" h="93345">
                <a:moveTo>
                  <a:pt x="92925" y="0"/>
                </a:moveTo>
                <a:lnTo>
                  <a:pt x="0" y="0"/>
                </a:lnTo>
                <a:lnTo>
                  <a:pt x="0" y="92925"/>
                </a:lnTo>
                <a:lnTo>
                  <a:pt x="92925" y="92925"/>
                </a:lnTo>
                <a:lnTo>
                  <a:pt x="92925" y="0"/>
                </a:lnTo>
                <a:close/>
              </a:path>
            </a:pathLst>
          </a:custGeom>
          <a:solidFill>
            <a:srgbClr val="94CFE5"/>
          </a:solidFill>
        </p:spPr>
        <p:txBody>
          <a:bodyPr wrap="square" lIns="0" tIns="0" rIns="0" bIns="0" rtlCol="0"/>
          <a:lstStyle/>
          <a:p>
            <a:endParaRPr sz="1227"/>
          </a:p>
        </p:txBody>
      </p:sp>
      <p:sp>
        <p:nvSpPr>
          <p:cNvPr id="103" name="object 103"/>
          <p:cNvSpPr txBox="1"/>
          <p:nvPr/>
        </p:nvSpPr>
        <p:spPr>
          <a:xfrm>
            <a:off x="6608782" y="5154175"/>
            <a:ext cx="702685" cy="399859"/>
          </a:xfrm>
          <a:prstGeom prst="rect">
            <a:avLst/>
          </a:prstGeom>
        </p:spPr>
        <p:txBody>
          <a:bodyPr vert="horz" wrap="square" lIns="0" tIns="11690" rIns="0" bIns="0" rtlCol="0">
            <a:spAutoFit/>
          </a:bodyPr>
          <a:lstStyle/>
          <a:p>
            <a:pPr marL="8659">
              <a:spcBef>
                <a:spcPts val="92"/>
              </a:spcBef>
              <a:tabLst>
                <a:tab pos="467145" algn="l"/>
              </a:tabLst>
            </a:pPr>
            <a:r>
              <a:rPr sz="886" spc="10" dirty="0">
                <a:solidFill>
                  <a:srgbClr val="595959"/>
                </a:solidFill>
                <a:latin typeface="Calibri"/>
                <a:cs typeface="Calibri"/>
              </a:rPr>
              <a:t>30</a:t>
            </a:r>
            <a:r>
              <a:rPr sz="886" spc="7" dirty="0">
                <a:solidFill>
                  <a:srgbClr val="595959"/>
                </a:solidFill>
                <a:latin typeface="Calibri"/>
                <a:cs typeface="Calibri"/>
              </a:rPr>
              <a:t> </a:t>
            </a:r>
            <a:r>
              <a:rPr sz="886" spc="17" dirty="0">
                <a:solidFill>
                  <a:srgbClr val="595959"/>
                </a:solidFill>
                <a:latin typeface="Calibri"/>
                <a:cs typeface="Calibri"/>
              </a:rPr>
              <a:t>%	</a:t>
            </a:r>
            <a:r>
              <a:rPr sz="886" spc="10" dirty="0">
                <a:solidFill>
                  <a:srgbClr val="595959"/>
                </a:solidFill>
                <a:latin typeface="Calibri"/>
                <a:cs typeface="Calibri"/>
              </a:rPr>
              <a:t>40</a:t>
            </a:r>
            <a:r>
              <a:rPr sz="886" spc="-37" dirty="0">
                <a:solidFill>
                  <a:srgbClr val="595959"/>
                </a:solidFill>
                <a:latin typeface="Calibri"/>
                <a:cs typeface="Calibri"/>
              </a:rPr>
              <a:t> </a:t>
            </a:r>
            <a:r>
              <a:rPr sz="886" spc="17" dirty="0">
                <a:solidFill>
                  <a:srgbClr val="595959"/>
                </a:solidFill>
                <a:latin typeface="Calibri"/>
                <a:cs typeface="Calibri"/>
              </a:rPr>
              <a:t>%</a:t>
            </a:r>
            <a:endParaRPr sz="886">
              <a:latin typeface="Calibri"/>
              <a:cs typeface="Calibri"/>
            </a:endParaRPr>
          </a:p>
          <a:p>
            <a:pPr>
              <a:spcBef>
                <a:spcPts val="34"/>
              </a:spcBef>
            </a:pPr>
            <a:endParaRPr sz="750">
              <a:latin typeface="Calibri"/>
              <a:cs typeface="Calibri"/>
            </a:endParaRPr>
          </a:p>
          <a:p>
            <a:pPr marL="93083">
              <a:spcBef>
                <a:spcPts val="3"/>
              </a:spcBef>
            </a:pPr>
            <a:r>
              <a:rPr sz="886" spc="10" dirty="0">
                <a:solidFill>
                  <a:srgbClr val="595959"/>
                </a:solidFill>
                <a:latin typeface="Calibri"/>
                <a:cs typeface="Calibri"/>
              </a:rPr>
              <a:t>Low</a:t>
            </a:r>
            <a:r>
              <a:rPr sz="886" spc="-10" dirty="0">
                <a:solidFill>
                  <a:srgbClr val="595959"/>
                </a:solidFill>
                <a:latin typeface="Calibri"/>
                <a:cs typeface="Calibri"/>
              </a:rPr>
              <a:t> </a:t>
            </a:r>
            <a:r>
              <a:rPr sz="886" spc="3" dirty="0">
                <a:solidFill>
                  <a:srgbClr val="595959"/>
                </a:solidFill>
                <a:latin typeface="Calibri"/>
                <a:cs typeface="Calibri"/>
              </a:rPr>
              <a:t>level</a:t>
            </a:r>
            <a:endParaRPr sz="886">
              <a:latin typeface="Calibri"/>
              <a:cs typeface="Calibri"/>
            </a:endParaRPr>
          </a:p>
        </p:txBody>
      </p:sp>
      <p:sp>
        <p:nvSpPr>
          <p:cNvPr id="104" name="object 104"/>
          <p:cNvSpPr txBox="1">
            <a:spLocks noGrp="1"/>
          </p:cNvSpPr>
          <p:nvPr>
            <p:ph type="sldNum" sz="quarter" idx="7"/>
          </p:nvPr>
        </p:nvSpPr>
        <p:spPr>
          <a:xfrm>
            <a:off x="7634573" y="9588500"/>
            <a:ext cx="282575" cy="215900"/>
          </a:xfrm>
          <a:prstGeom prst="rect">
            <a:avLst/>
          </a:prstGeom>
        </p:spPr>
        <p:txBody>
          <a:bodyPr vert="horz" wrap="square" lIns="0" tIns="0" rIns="0" bIns="0" rtlCol="0">
            <a:spAutoFit/>
          </a:bodyPr>
          <a:lstStyle>
            <a:defPPr>
              <a:defRPr lang="en-US"/>
            </a:defPPr>
            <a:lvl1pPr marL="0" algn="l" defTabSz="914400" rtl="0" eaLnBrk="1" latinLnBrk="0" hangingPunct="1">
              <a:defRPr sz="1500" b="1" i="0" kern="1200">
                <a:solidFill>
                  <a:srgbClr val="0082BF"/>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525"/>
              </a:lnSpc>
            </a:pPr>
            <a:fld id="{81D60167-4931-47E6-BA6A-407CBD079E47}" type="slidenum">
              <a:rPr lang="en-GB" smtClean="0"/>
              <a:pPr marL="38100">
                <a:lnSpc>
                  <a:spcPts val="1525"/>
                </a:lnSpc>
              </a:pPr>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8895"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0235"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4" name="object 4"/>
          <p:cNvPicPr/>
          <p:nvPr/>
        </p:nvPicPr>
        <p:blipFill>
          <a:blip r:embed="rId2" cstate="print"/>
          <a:stretch>
            <a:fillRect/>
          </a:stretch>
        </p:blipFill>
        <p:spPr>
          <a:xfrm>
            <a:off x="1108362" y="226523"/>
            <a:ext cx="361650" cy="337860"/>
          </a:xfrm>
          <a:prstGeom prst="rect">
            <a:avLst/>
          </a:prstGeom>
        </p:spPr>
      </p:pic>
      <p:grpSp>
        <p:nvGrpSpPr>
          <p:cNvPr id="5" name="object 5"/>
          <p:cNvGrpSpPr/>
          <p:nvPr/>
        </p:nvGrpSpPr>
        <p:grpSpPr>
          <a:xfrm>
            <a:off x="10398938" y="1049888"/>
            <a:ext cx="1052513" cy="5814147"/>
            <a:chOff x="14083376" y="1539835"/>
            <a:chExt cx="1543685" cy="8527415"/>
          </a:xfrm>
        </p:grpSpPr>
        <p:sp>
          <p:nvSpPr>
            <p:cNvPr id="6" name="object 6"/>
            <p:cNvSpPr/>
            <p:nvPr/>
          </p:nvSpPr>
          <p:spPr>
            <a:xfrm>
              <a:off x="14083376" y="9256414"/>
              <a:ext cx="1461770" cy="802005"/>
            </a:xfrm>
            <a:custGeom>
              <a:avLst/>
              <a:gdLst/>
              <a:ahLst/>
              <a:cxnLst/>
              <a:rect l="l" t="t" r="r" b="b"/>
              <a:pathLst>
                <a:path w="1461769" h="802004">
                  <a:moveTo>
                    <a:pt x="1344485" y="0"/>
                  </a:moveTo>
                  <a:lnTo>
                    <a:pt x="0" y="55041"/>
                  </a:lnTo>
                  <a:lnTo>
                    <a:pt x="44736" y="801985"/>
                  </a:lnTo>
                  <a:lnTo>
                    <a:pt x="1461423" y="801985"/>
                  </a:lnTo>
                  <a:lnTo>
                    <a:pt x="1461423" y="729275"/>
                  </a:lnTo>
                  <a:lnTo>
                    <a:pt x="1344485" y="0"/>
                  </a:lnTo>
                  <a:close/>
                </a:path>
              </a:pathLst>
            </a:custGeom>
            <a:solidFill>
              <a:srgbClr val="E57FAD"/>
            </a:solidFill>
          </p:spPr>
          <p:txBody>
            <a:bodyPr wrap="square" lIns="0" tIns="0" rIns="0" bIns="0" rtlCol="0"/>
            <a:lstStyle/>
            <a:p>
              <a:endParaRPr sz="1227"/>
            </a:p>
          </p:txBody>
        </p:sp>
        <p:sp>
          <p:nvSpPr>
            <p:cNvPr id="7" name="object 7"/>
            <p:cNvSpPr/>
            <p:nvPr/>
          </p:nvSpPr>
          <p:spPr>
            <a:xfrm>
              <a:off x="15538442" y="1539835"/>
              <a:ext cx="6350" cy="8362315"/>
            </a:xfrm>
            <a:custGeom>
              <a:avLst/>
              <a:gdLst/>
              <a:ahLst/>
              <a:cxnLst/>
              <a:rect l="l" t="t" r="r" b="b"/>
              <a:pathLst>
                <a:path w="6350" h="8362315">
                  <a:moveTo>
                    <a:pt x="0" y="8362044"/>
                  </a:moveTo>
                  <a:lnTo>
                    <a:pt x="6350" y="8362044"/>
                  </a:lnTo>
                  <a:lnTo>
                    <a:pt x="6350" y="0"/>
                  </a:lnTo>
                  <a:lnTo>
                    <a:pt x="0" y="0"/>
                  </a:lnTo>
                  <a:lnTo>
                    <a:pt x="0" y="8362044"/>
                  </a:lnTo>
                  <a:close/>
                </a:path>
              </a:pathLst>
            </a:custGeom>
            <a:solidFill>
              <a:srgbClr val="7FA1D4"/>
            </a:solidFill>
          </p:spPr>
          <p:txBody>
            <a:bodyPr wrap="square" lIns="0" tIns="0" rIns="0" bIns="0" rtlCol="0"/>
            <a:lstStyle/>
            <a:p>
              <a:endParaRPr sz="1227"/>
            </a:p>
          </p:txBody>
        </p:sp>
        <p:sp>
          <p:nvSpPr>
            <p:cNvPr id="8" name="object 8"/>
            <p:cNvSpPr/>
            <p:nvPr/>
          </p:nvSpPr>
          <p:spPr>
            <a:xfrm>
              <a:off x="15538442" y="6698946"/>
              <a:ext cx="6350" cy="3202940"/>
            </a:xfrm>
            <a:custGeom>
              <a:avLst/>
              <a:gdLst/>
              <a:ahLst/>
              <a:cxnLst/>
              <a:rect l="l" t="t" r="r" b="b"/>
              <a:pathLst>
                <a:path w="6350" h="3202940">
                  <a:moveTo>
                    <a:pt x="0" y="3202934"/>
                  </a:moveTo>
                  <a:lnTo>
                    <a:pt x="6350" y="3202934"/>
                  </a:lnTo>
                  <a:lnTo>
                    <a:pt x="6350" y="0"/>
                  </a:lnTo>
                  <a:lnTo>
                    <a:pt x="0" y="0"/>
                  </a:lnTo>
                  <a:lnTo>
                    <a:pt x="0" y="3202934"/>
                  </a:lnTo>
                  <a:close/>
                </a:path>
              </a:pathLst>
            </a:custGeom>
            <a:solidFill>
              <a:srgbClr val="0082BF"/>
            </a:solidFill>
          </p:spPr>
          <p:txBody>
            <a:bodyPr wrap="square" lIns="0" tIns="0" rIns="0" bIns="0" rtlCol="0"/>
            <a:lstStyle/>
            <a:p>
              <a:endParaRPr sz="1227"/>
            </a:p>
          </p:txBody>
        </p:sp>
        <p:sp>
          <p:nvSpPr>
            <p:cNvPr id="9" name="object 9"/>
            <p:cNvSpPr/>
            <p:nvPr/>
          </p:nvSpPr>
          <p:spPr>
            <a:xfrm>
              <a:off x="15538449" y="6696799"/>
              <a:ext cx="6350" cy="3288665"/>
            </a:xfrm>
            <a:custGeom>
              <a:avLst/>
              <a:gdLst/>
              <a:ahLst/>
              <a:cxnLst/>
              <a:rect l="l" t="t" r="r" b="b"/>
              <a:pathLst>
                <a:path w="6350" h="3288665">
                  <a:moveTo>
                    <a:pt x="0" y="0"/>
                  </a:moveTo>
                  <a:lnTo>
                    <a:pt x="6350" y="4016"/>
                  </a:lnTo>
                </a:path>
                <a:path w="6350" h="3288665">
                  <a:moveTo>
                    <a:pt x="0" y="3286894"/>
                  </a:moveTo>
                  <a:lnTo>
                    <a:pt x="6350" y="3288311"/>
                  </a:lnTo>
                </a:path>
              </a:pathLst>
            </a:custGeom>
            <a:ln w="163626">
              <a:solidFill>
                <a:srgbClr val="FFFFFF"/>
              </a:solidFill>
            </a:ln>
          </p:spPr>
          <p:txBody>
            <a:bodyPr wrap="square" lIns="0" tIns="0" rIns="0" bIns="0" rtlCol="0"/>
            <a:lstStyle/>
            <a:p>
              <a:endParaRPr sz="1227"/>
            </a:p>
          </p:txBody>
        </p:sp>
      </p:grpSp>
      <p:sp>
        <p:nvSpPr>
          <p:cNvPr id="10" name="object 10"/>
          <p:cNvSpPr/>
          <p:nvPr/>
        </p:nvSpPr>
        <p:spPr>
          <a:xfrm>
            <a:off x="8762046" y="6331495"/>
            <a:ext cx="1526165" cy="526906"/>
          </a:xfrm>
          <a:custGeom>
            <a:avLst/>
            <a:gdLst/>
            <a:ahLst/>
            <a:cxnLst/>
            <a:rect l="l" t="t" r="r" b="b"/>
            <a:pathLst>
              <a:path w="2238375" h="772795">
                <a:moveTo>
                  <a:pt x="2238260" y="0"/>
                </a:moveTo>
                <a:lnTo>
                  <a:pt x="0" y="0"/>
                </a:lnTo>
                <a:lnTo>
                  <a:pt x="103965" y="772206"/>
                </a:lnTo>
                <a:lnTo>
                  <a:pt x="2024811" y="772206"/>
                </a:lnTo>
                <a:lnTo>
                  <a:pt x="2238260" y="0"/>
                </a:lnTo>
                <a:close/>
              </a:path>
            </a:pathLst>
          </a:custGeom>
          <a:solidFill>
            <a:srgbClr val="A3D6ED"/>
          </a:solidFill>
        </p:spPr>
        <p:txBody>
          <a:bodyPr wrap="square" lIns="0" tIns="0" rIns="0" bIns="0" rtlCol="0"/>
          <a:lstStyle/>
          <a:p>
            <a:endParaRPr sz="1227"/>
          </a:p>
        </p:txBody>
      </p:sp>
      <p:sp>
        <p:nvSpPr>
          <p:cNvPr id="11" name="object 11"/>
          <p:cNvSpPr/>
          <p:nvPr/>
        </p:nvSpPr>
        <p:spPr>
          <a:xfrm>
            <a:off x="8001883" y="6409983"/>
            <a:ext cx="686233" cy="448108"/>
          </a:xfrm>
          <a:custGeom>
            <a:avLst/>
            <a:gdLst/>
            <a:ahLst/>
            <a:cxnLst/>
            <a:rect l="l" t="t" r="r" b="b"/>
            <a:pathLst>
              <a:path w="1006475" h="657225">
                <a:moveTo>
                  <a:pt x="904711" y="0"/>
                </a:moveTo>
                <a:lnTo>
                  <a:pt x="62980" y="0"/>
                </a:lnTo>
                <a:lnTo>
                  <a:pt x="0" y="657091"/>
                </a:lnTo>
                <a:lnTo>
                  <a:pt x="1005919" y="657091"/>
                </a:lnTo>
                <a:lnTo>
                  <a:pt x="904711" y="0"/>
                </a:lnTo>
                <a:close/>
              </a:path>
            </a:pathLst>
          </a:custGeom>
          <a:solidFill>
            <a:srgbClr val="FCD1B0"/>
          </a:solidFill>
        </p:spPr>
        <p:txBody>
          <a:bodyPr wrap="square" lIns="0" tIns="0" rIns="0" bIns="0" rtlCol="0"/>
          <a:lstStyle/>
          <a:p>
            <a:endParaRPr sz="1227"/>
          </a:p>
        </p:txBody>
      </p:sp>
      <p:grpSp>
        <p:nvGrpSpPr>
          <p:cNvPr id="12" name="object 12"/>
          <p:cNvGrpSpPr/>
          <p:nvPr/>
        </p:nvGrpSpPr>
        <p:grpSpPr>
          <a:xfrm>
            <a:off x="5429074" y="6331495"/>
            <a:ext cx="2470006" cy="526906"/>
            <a:chOff x="6794241" y="9286192"/>
            <a:chExt cx="3622675" cy="772795"/>
          </a:xfrm>
        </p:grpSpPr>
        <p:sp>
          <p:nvSpPr>
            <p:cNvPr id="13" name="object 13"/>
            <p:cNvSpPr/>
            <p:nvPr/>
          </p:nvSpPr>
          <p:spPr>
            <a:xfrm>
              <a:off x="8290669" y="9401308"/>
              <a:ext cx="2125980" cy="657225"/>
            </a:xfrm>
            <a:custGeom>
              <a:avLst/>
              <a:gdLst/>
              <a:ahLst/>
              <a:cxnLst/>
              <a:rect l="l" t="t" r="r" b="b"/>
              <a:pathLst>
                <a:path w="2125979" h="657225">
                  <a:moveTo>
                    <a:pt x="2125903" y="0"/>
                  </a:moveTo>
                  <a:lnTo>
                    <a:pt x="0" y="0"/>
                  </a:lnTo>
                  <a:lnTo>
                    <a:pt x="395369" y="657091"/>
                  </a:lnTo>
                  <a:lnTo>
                    <a:pt x="2072996" y="657091"/>
                  </a:lnTo>
                  <a:lnTo>
                    <a:pt x="2125903" y="0"/>
                  </a:lnTo>
                  <a:close/>
                </a:path>
              </a:pathLst>
            </a:custGeom>
            <a:solidFill>
              <a:srgbClr val="FFDE73"/>
            </a:solidFill>
          </p:spPr>
          <p:txBody>
            <a:bodyPr wrap="square" lIns="0" tIns="0" rIns="0" bIns="0" rtlCol="0"/>
            <a:lstStyle/>
            <a:p>
              <a:endParaRPr sz="1227"/>
            </a:p>
          </p:txBody>
        </p:sp>
        <p:sp>
          <p:nvSpPr>
            <p:cNvPr id="14" name="object 14"/>
            <p:cNvSpPr/>
            <p:nvPr/>
          </p:nvSpPr>
          <p:spPr>
            <a:xfrm>
              <a:off x="6794241" y="9286192"/>
              <a:ext cx="1674495" cy="772795"/>
            </a:xfrm>
            <a:custGeom>
              <a:avLst/>
              <a:gdLst/>
              <a:ahLst/>
              <a:cxnLst/>
              <a:rect l="l" t="t" r="r" b="b"/>
              <a:pathLst>
                <a:path w="1674495" h="772795">
                  <a:moveTo>
                    <a:pt x="1192377" y="0"/>
                  </a:moveTo>
                  <a:lnTo>
                    <a:pt x="0" y="0"/>
                  </a:lnTo>
                  <a:lnTo>
                    <a:pt x="80654" y="772206"/>
                  </a:lnTo>
                  <a:lnTo>
                    <a:pt x="1674137" y="772206"/>
                  </a:lnTo>
                  <a:lnTo>
                    <a:pt x="1192377" y="0"/>
                  </a:lnTo>
                  <a:close/>
                </a:path>
              </a:pathLst>
            </a:custGeom>
            <a:solidFill>
              <a:srgbClr val="87C7BA"/>
            </a:solidFill>
          </p:spPr>
          <p:txBody>
            <a:bodyPr wrap="square" lIns="0" tIns="0" rIns="0" bIns="0" rtlCol="0"/>
            <a:lstStyle/>
            <a:p>
              <a:endParaRPr sz="1227"/>
            </a:p>
          </p:txBody>
        </p:sp>
      </p:grpSp>
      <p:grpSp>
        <p:nvGrpSpPr>
          <p:cNvPr id="15" name="object 15"/>
          <p:cNvGrpSpPr/>
          <p:nvPr/>
        </p:nvGrpSpPr>
        <p:grpSpPr>
          <a:xfrm>
            <a:off x="2758666" y="6095939"/>
            <a:ext cx="2574348" cy="762433"/>
            <a:chOff x="2877644" y="8940710"/>
            <a:chExt cx="3775710" cy="1118235"/>
          </a:xfrm>
        </p:grpSpPr>
        <p:sp>
          <p:nvSpPr>
            <p:cNvPr id="16" name="object 16"/>
            <p:cNvSpPr/>
            <p:nvPr/>
          </p:nvSpPr>
          <p:spPr>
            <a:xfrm>
              <a:off x="4240101" y="8940710"/>
              <a:ext cx="2413000" cy="1118235"/>
            </a:xfrm>
            <a:custGeom>
              <a:avLst/>
              <a:gdLst/>
              <a:ahLst/>
              <a:cxnLst/>
              <a:rect l="l" t="t" r="r" b="b"/>
              <a:pathLst>
                <a:path w="2413000" h="1118234">
                  <a:moveTo>
                    <a:pt x="2311912" y="0"/>
                  </a:moveTo>
                  <a:lnTo>
                    <a:pt x="304817" y="0"/>
                  </a:lnTo>
                  <a:lnTo>
                    <a:pt x="0" y="1117688"/>
                  </a:lnTo>
                  <a:lnTo>
                    <a:pt x="2412697" y="1117688"/>
                  </a:lnTo>
                  <a:lnTo>
                    <a:pt x="2311912" y="0"/>
                  </a:lnTo>
                  <a:close/>
                </a:path>
              </a:pathLst>
            </a:custGeom>
            <a:solidFill>
              <a:srgbClr val="8FCFE8"/>
            </a:solidFill>
          </p:spPr>
          <p:txBody>
            <a:bodyPr wrap="square" lIns="0" tIns="0" rIns="0" bIns="0" rtlCol="0"/>
            <a:lstStyle/>
            <a:p>
              <a:endParaRPr sz="1227"/>
            </a:p>
          </p:txBody>
        </p:sp>
        <p:sp>
          <p:nvSpPr>
            <p:cNvPr id="17" name="object 17"/>
            <p:cNvSpPr/>
            <p:nvPr/>
          </p:nvSpPr>
          <p:spPr>
            <a:xfrm>
              <a:off x="2877644" y="9285590"/>
              <a:ext cx="1334770" cy="773430"/>
            </a:xfrm>
            <a:custGeom>
              <a:avLst/>
              <a:gdLst/>
              <a:ahLst/>
              <a:cxnLst/>
              <a:rect l="l" t="t" r="r" b="b"/>
              <a:pathLst>
                <a:path w="1334770" h="773429">
                  <a:moveTo>
                    <a:pt x="1334363" y="0"/>
                  </a:moveTo>
                  <a:lnTo>
                    <a:pt x="0" y="0"/>
                  </a:lnTo>
                  <a:lnTo>
                    <a:pt x="74705" y="772808"/>
                  </a:lnTo>
                  <a:lnTo>
                    <a:pt x="1143957" y="772808"/>
                  </a:lnTo>
                  <a:lnTo>
                    <a:pt x="1334363" y="0"/>
                  </a:lnTo>
                  <a:close/>
                </a:path>
              </a:pathLst>
            </a:custGeom>
            <a:solidFill>
              <a:srgbClr val="87C7BA"/>
            </a:solidFill>
          </p:spPr>
          <p:txBody>
            <a:bodyPr wrap="square" lIns="0" tIns="0" rIns="0" bIns="0" rtlCol="0"/>
            <a:lstStyle/>
            <a:p>
              <a:endParaRPr sz="1227"/>
            </a:p>
          </p:txBody>
        </p:sp>
      </p:grpSp>
      <p:grpSp>
        <p:nvGrpSpPr>
          <p:cNvPr id="18" name="object 18"/>
          <p:cNvGrpSpPr/>
          <p:nvPr/>
        </p:nvGrpSpPr>
        <p:grpSpPr>
          <a:xfrm>
            <a:off x="798322" y="6291809"/>
            <a:ext cx="1874260" cy="566305"/>
            <a:chOff x="2471" y="9227987"/>
            <a:chExt cx="2748915" cy="830580"/>
          </a:xfrm>
        </p:grpSpPr>
        <p:sp>
          <p:nvSpPr>
            <p:cNvPr id="19" name="object 19"/>
            <p:cNvSpPr/>
            <p:nvPr/>
          </p:nvSpPr>
          <p:spPr>
            <a:xfrm>
              <a:off x="449048" y="9907851"/>
              <a:ext cx="2302510" cy="151130"/>
            </a:xfrm>
            <a:custGeom>
              <a:avLst/>
              <a:gdLst/>
              <a:ahLst/>
              <a:cxnLst/>
              <a:rect l="l" t="t" r="r" b="b"/>
              <a:pathLst>
                <a:path w="2302510" h="151129">
                  <a:moveTo>
                    <a:pt x="2291238" y="0"/>
                  </a:moveTo>
                  <a:lnTo>
                    <a:pt x="5238" y="65735"/>
                  </a:lnTo>
                  <a:lnTo>
                    <a:pt x="0" y="150548"/>
                  </a:lnTo>
                  <a:lnTo>
                    <a:pt x="2302199" y="150548"/>
                  </a:lnTo>
                  <a:lnTo>
                    <a:pt x="2291238" y="0"/>
                  </a:lnTo>
                  <a:close/>
                </a:path>
              </a:pathLst>
            </a:custGeom>
            <a:solidFill>
              <a:srgbClr val="59B0E3"/>
            </a:solidFill>
          </p:spPr>
          <p:txBody>
            <a:bodyPr wrap="square" lIns="0" tIns="0" rIns="0" bIns="0" rtlCol="0"/>
            <a:lstStyle/>
            <a:p>
              <a:endParaRPr sz="1227"/>
            </a:p>
          </p:txBody>
        </p:sp>
        <p:sp>
          <p:nvSpPr>
            <p:cNvPr id="20" name="object 20"/>
            <p:cNvSpPr/>
            <p:nvPr/>
          </p:nvSpPr>
          <p:spPr>
            <a:xfrm>
              <a:off x="2471" y="9227987"/>
              <a:ext cx="1033780" cy="830580"/>
            </a:xfrm>
            <a:custGeom>
              <a:avLst/>
              <a:gdLst/>
              <a:ahLst/>
              <a:cxnLst/>
              <a:rect l="l" t="t" r="r" b="b"/>
              <a:pathLst>
                <a:path w="1033780" h="830579">
                  <a:moveTo>
                    <a:pt x="885863" y="0"/>
                  </a:moveTo>
                  <a:lnTo>
                    <a:pt x="0" y="0"/>
                  </a:lnTo>
                  <a:lnTo>
                    <a:pt x="0" y="830412"/>
                  </a:lnTo>
                  <a:lnTo>
                    <a:pt x="202699" y="830412"/>
                  </a:lnTo>
                  <a:lnTo>
                    <a:pt x="216471" y="613371"/>
                  </a:lnTo>
                  <a:lnTo>
                    <a:pt x="1033513" y="592721"/>
                  </a:lnTo>
                  <a:lnTo>
                    <a:pt x="885863" y="0"/>
                  </a:lnTo>
                  <a:close/>
                </a:path>
              </a:pathLst>
            </a:custGeom>
            <a:solidFill>
              <a:srgbClr val="D1D99E"/>
            </a:solidFill>
          </p:spPr>
          <p:txBody>
            <a:bodyPr wrap="square" lIns="0" tIns="0" rIns="0" bIns="0" rtlCol="0"/>
            <a:lstStyle/>
            <a:p>
              <a:endParaRPr sz="1227"/>
            </a:p>
          </p:txBody>
        </p:sp>
        <p:sp>
          <p:nvSpPr>
            <p:cNvPr id="21" name="object 21"/>
            <p:cNvSpPr/>
            <p:nvPr/>
          </p:nvSpPr>
          <p:spPr>
            <a:xfrm>
              <a:off x="1083971" y="9228031"/>
              <a:ext cx="1654810" cy="594360"/>
            </a:xfrm>
            <a:custGeom>
              <a:avLst/>
              <a:gdLst/>
              <a:ahLst/>
              <a:cxnLst/>
              <a:rect l="l" t="t" r="r" b="b"/>
              <a:pathLst>
                <a:path w="1654810" h="594359">
                  <a:moveTo>
                    <a:pt x="1604695" y="0"/>
                  </a:moveTo>
                  <a:lnTo>
                    <a:pt x="0" y="0"/>
                  </a:lnTo>
                  <a:lnTo>
                    <a:pt x="135394" y="594105"/>
                  </a:lnTo>
                  <a:lnTo>
                    <a:pt x="1654683" y="544677"/>
                  </a:lnTo>
                  <a:lnTo>
                    <a:pt x="1604695" y="0"/>
                  </a:lnTo>
                  <a:close/>
                </a:path>
              </a:pathLst>
            </a:custGeom>
            <a:solidFill>
              <a:srgbClr val="E57FAD"/>
            </a:solidFill>
          </p:spPr>
          <p:txBody>
            <a:bodyPr wrap="square" lIns="0" tIns="0" rIns="0" bIns="0" rtlCol="0"/>
            <a:lstStyle/>
            <a:p>
              <a:endParaRPr sz="1227"/>
            </a:p>
          </p:txBody>
        </p:sp>
      </p:grpSp>
      <p:sp>
        <p:nvSpPr>
          <p:cNvPr id="22" name="object 22"/>
          <p:cNvSpPr txBox="1"/>
          <p:nvPr/>
        </p:nvSpPr>
        <p:spPr>
          <a:xfrm>
            <a:off x="1108364" y="782157"/>
            <a:ext cx="4334308" cy="669887"/>
          </a:xfrm>
          <a:prstGeom prst="rect">
            <a:avLst/>
          </a:prstGeom>
        </p:spPr>
        <p:txBody>
          <a:bodyPr vert="horz" wrap="square" lIns="0" tIns="8659" rIns="0" bIns="0" rtlCol="0">
            <a:spAutoFit/>
          </a:bodyPr>
          <a:lstStyle/>
          <a:p>
            <a:pPr marL="8659" marR="3464">
              <a:spcBef>
                <a:spcPts val="68"/>
              </a:spcBef>
            </a:pPr>
            <a:r>
              <a:rPr sz="1432" b="1" spc="41" dirty="0">
                <a:solidFill>
                  <a:srgbClr val="E6332A"/>
                </a:solidFill>
                <a:latin typeface="Calibri"/>
                <a:cs typeface="Calibri"/>
              </a:rPr>
              <a:t>7.</a:t>
            </a:r>
            <a:r>
              <a:rPr sz="1432" b="1" spc="78" dirty="0">
                <a:solidFill>
                  <a:srgbClr val="E6332A"/>
                </a:solidFill>
                <a:latin typeface="Calibri"/>
                <a:cs typeface="Calibri"/>
              </a:rPr>
              <a:t> </a:t>
            </a:r>
            <a:r>
              <a:rPr sz="1432" b="1" spc="205" dirty="0">
                <a:solidFill>
                  <a:srgbClr val="E6332A"/>
                </a:solidFill>
                <a:latin typeface="Calibri"/>
                <a:cs typeface="Calibri"/>
              </a:rPr>
              <a:t>Has</a:t>
            </a:r>
            <a:r>
              <a:rPr sz="1432" b="1" spc="78" dirty="0">
                <a:solidFill>
                  <a:srgbClr val="E6332A"/>
                </a:solidFill>
                <a:latin typeface="Calibri"/>
                <a:cs typeface="Calibri"/>
              </a:rPr>
              <a:t> </a:t>
            </a:r>
            <a:r>
              <a:rPr sz="1432" b="1" spc="160" dirty="0">
                <a:solidFill>
                  <a:srgbClr val="E6332A"/>
                </a:solidFill>
                <a:latin typeface="Calibri"/>
                <a:cs typeface="Calibri"/>
              </a:rPr>
              <a:t>your</a:t>
            </a:r>
            <a:r>
              <a:rPr sz="1432" b="1" spc="78" dirty="0">
                <a:solidFill>
                  <a:srgbClr val="E6332A"/>
                </a:solidFill>
                <a:latin typeface="Calibri"/>
                <a:cs typeface="Calibri"/>
              </a:rPr>
              <a:t> </a:t>
            </a:r>
            <a:r>
              <a:rPr sz="1432" b="1" spc="198" dirty="0">
                <a:solidFill>
                  <a:srgbClr val="E6332A"/>
                </a:solidFill>
                <a:latin typeface="Calibri"/>
                <a:cs typeface="Calibri"/>
              </a:rPr>
              <a:t>assessment</a:t>
            </a:r>
            <a:r>
              <a:rPr sz="1432" b="1" spc="78" dirty="0">
                <a:solidFill>
                  <a:srgbClr val="E6332A"/>
                </a:solidFill>
                <a:latin typeface="Calibri"/>
                <a:cs typeface="Calibri"/>
              </a:rPr>
              <a:t> </a:t>
            </a:r>
            <a:r>
              <a:rPr sz="1432" b="1" spc="133" dirty="0">
                <a:solidFill>
                  <a:srgbClr val="E6332A"/>
                </a:solidFill>
                <a:latin typeface="Calibri"/>
                <a:cs typeface="Calibri"/>
              </a:rPr>
              <a:t>of</a:t>
            </a:r>
            <a:r>
              <a:rPr sz="1432" b="1" spc="78" dirty="0">
                <a:solidFill>
                  <a:srgbClr val="E6332A"/>
                </a:solidFill>
                <a:latin typeface="Calibri"/>
                <a:cs typeface="Calibri"/>
              </a:rPr>
              <a:t> </a:t>
            </a:r>
            <a:r>
              <a:rPr sz="1432" b="1" spc="177" dirty="0">
                <a:solidFill>
                  <a:srgbClr val="E6332A"/>
                </a:solidFill>
                <a:latin typeface="Calibri"/>
                <a:cs typeface="Calibri"/>
              </a:rPr>
              <a:t>the</a:t>
            </a:r>
            <a:r>
              <a:rPr sz="1432" b="1" spc="78" dirty="0">
                <a:solidFill>
                  <a:srgbClr val="E6332A"/>
                </a:solidFill>
                <a:latin typeface="Calibri"/>
                <a:cs typeface="Calibri"/>
              </a:rPr>
              <a:t> </a:t>
            </a:r>
            <a:r>
              <a:rPr sz="1432" b="1" spc="167" dirty="0">
                <a:solidFill>
                  <a:srgbClr val="E6332A"/>
                </a:solidFill>
                <a:latin typeface="Calibri"/>
                <a:cs typeface="Calibri"/>
              </a:rPr>
              <a:t>current</a:t>
            </a:r>
            <a:r>
              <a:rPr sz="1432" b="1" spc="82" dirty="0">
                <a:solidFill>
                  <a:srgbClr val="E6332A"/>
                </a:solidFill>
                <a:latin typeface="Calibri"/>
                <a:cs typeface="Calibri"/>
              </a:rPr>
              <a:t> </a:t>
            </a:r>
            <a:r>
              <a:rPr sz="1432" b="1" spc="187" dirty="0">
                <a:solidFill>
                  <a:srgbClr val="E6332A"/>
                </a:solidFill>
                <a:latin typeface="Calibri"/>
                <a:cs typeface="Calibri"/>
              </a:rPr>
              <a:t>system </a:t>
            </a:r>
            <a:r>
              <a:rPr sz="1432" b="1" spc="-313" dirty="0">
                <a:solidFill>
                  <a:srgbClr val="E6332A"/>
                </a:solidFill>
                <a:latin typeface="Calibri"/>
                <a:cs typeface="Calibri"/>
              </a:rPr>
              <a:t> </a:t>
            </a:r>
            <a:r>
              <a:rPr sz="1432" b="1" spc="133" dirty="0">
                <a:solidFill>
                  <a:srgbClr val="E6332A"/>
                </a:solidFill>
                <a:latin typeface="Calibri"/>
                <a:cs typeface="Calibri"/>
              </a:rPr>
              <a:t>of </a:t>
            </a:r>
            <a:r>
              <a:rPr sz="1432" b="1" spc="181" dirty="0">
                <a:solidFill>
                  <a:srgbClr val="E6332A"/>
                </a:solidFill>
                <a:latin typeface="Calibri"/>
                <a:cs typeface="Calibri"/>
              </a:rPr>
              <a:t>support </a:t>
            </a:r>
            <a:r>
              <a:rPr sz="1432" b="1" spc="119" dirty="0">
                <a:solidFill>
                  <a:srgbClr val="E6332A"/>
                </a:solidFill>
                <a:latin typeface="Calibri"/>
                <a:cs typeface="Calibri"/>
              </a:rPr>
              <a:t>for </a:t>
            </a:r>
            <a:r>
              <a:rPr sz="1432" b="1" spc="167" dirty="0">
                <a:solidFill>
                  <a:srgbClr val="E6332A"/>
                </a:solidFill>
                <a:latin typeface="Calibri"/>
                <a:cs typeface="Calibri"/>
              </a:rPr>
              <a:t>children </a:t>
            </a:r>
            <a:r>
              <a:rPr sz="1432" b="1" spc="173" dirty="0">
                <a:solidFill>
                  <a:srgbClr val="E6332A"/>
                </a:solidFill>
                <a:latin typeface="Calibri"/>
                <a:cs typeface="Calibri"/>
              </a:rPr>
              <a:t>with </a:t>
            </a:r>
            <a:r>
              <a:rPr sz="1432" b="1" spc="167" dirty="0">
                <a:solidFill>
                  <a:srgbClr val="E6332A"/>
                </a:solidFill>
                <a:latin typeface="Calibri"/>
                <a:cs typeface="Calibri"/>
              </a:rPr>
              <a:t>special </a:t>
            </a:r>
            <a:r>
              <a:rPr sz="1432" b="1" spc="198" dirty="0">
                <a:solidFill>
                  <a:srgbClr val="E6332A"/>
                </a:solidFill>
                <a:latin typeface="Calibri"/>
                <a:cs typeface="Calibri"/>
              </a:rPr>
              <a:t>needs </a:t>
            </a:r>
            <a:r>
              <a:rPr sz="1432" b="1" spc="150" dirty="0">
                <a:solidFill>
                  <a:srgbClr val="E6332A"/>
                </a:solidFill>
                <a:latin typeface="Calibri"/>
                <a:cs typeface="Calibri"/>
              </a:rPr>
              <a:t>in </a:t>
            </a:r>
            <a:r>
              <a:rPr sz="1432" b="1" spc="-313" dirty="0">
                <a:solidFill>
                  <a:srgbClr val="E6332A"/>
                </a:solidFill>
                <a:latin typeface="Calibri"/>
                <a:cs typeface="Calibri"/>
              </a:rPr>
              <a:t> </a:t>
            </a:r>
            <a:r>
              <a:rPr sz="1432" b="1" spc="170" dirty="0">
                <a:solidFill>
                  <a:srgbClr val="E6332A"/>
                </a:solidFill>
                <a:latin typeface="Calibri"/>
                <a:cs typeface="Calibri"/>
              </a:rPr>
              <a:t>Ukraine</a:t>
            </a:r>
            <a:r>
              <a:rPr sz="1432" b="1" spc="75" dirty="0">
                <a:solidFill>
                  <a:srgbClr val="E6332A"/>
                </a:solidFill>
                <a:latin typeface="Calibri"/>
                <a:cs typeface="Calibri"/>
              </a:rPr>
              <a:t> </a:t>
            </a:r>
            <a:r>
              <a:rPr sz="1432" b="1" spc="225" dirty="0">
                <a:solidFill>
                  <a:srgbClr val="E6332A"/>
                </a:solidFill>
                <a:latin typeface="Calibri"/>
                <a:cs typeface="Calibri"/>
              </a:rPr>
              <a:t>changed</a:t>
            </a:r>
            <a:r>
              <a:rPr sz="1432" b="1" spc="78" dirty="0">
                <a:solidFill>
                  <a:srgbClr val="E6332A"/>
                </a:solidFill>
                <a:latin typeface="Calibri"/>
                <a:cs typeface="Calibri"/>
              </a:rPr>
              <a:t> </a:t>
            </a:r>
            <a:r>
              <a:rPr sz="1432" b="1" spc="147" dirty="0">
                <a:solidFill>
                  <a:srgbClr val="E6332A"/>
                </a:solidFill>
                <a:latin typeface="Calibri"/>
                <a:cs typeface="Calibri"/>
              </a:rPr>
              <a:t>over</a:t>
            </a:r>
            <a:r>
              <a:rPr sz="1432" b="1" spc="78" dirty="0">
                <a:solidFill>
                  <a:srgbClr val="E6332A"/>
                </a:solidFill>
                <a:latin typeface="Calibri"/>
                <a:cs typeface="Calibri"/>
              </a:rPr>
              <a:t> </a:t>
            </a:r>
            <a:r>
              <a:rPr sz="1432" b="1" spc="177" dirty="0">
                <a:solidFill>
                  <a:srgbClr val="E6332A"/>
                </a:solidFill>
                <a:latin typeface="Calibri"/>
                <a:cs typeface="Calibri"/>
              </a:rPr>
              <a:t>the</a:t>
            </a:r>
            <a:r>
              <a:rPr sz="1432" b="1" spc="78" dirty="0">
                <a:solidFill>
                  <a:srgbClr val="E6332A"/>
                </a:solidFill>
                <a:latin typeface="Calibri"/>
                <a:cs typeface="Calibri"/>
              </a:rPr>
              <a:t> </a:t>
            </a:r>
            <a:r>
              <a:rPr sz="1432" b="1" spc="173" dirty="0">
                <a:solidFill>
                  <a:srgbClr val="E6332A"/>
                </a:solidFill>
                <a:latin typeface="Calibri"/>
                <a:cs typeface="Calibri"/>
              </a:rPr>
              <a:t>past</a:t>
            </a:r>
            <a:r>
              <a:rPr sz="1432" b="1" spc="78" dirty="0">
                <a:solidFill>
                  <a:srgbClr val="E6332A"/>
                </a:solidFill>
                <a:latin typeface="Calibri"/>
                <a:cs typeface="Calibri"/>
              </a:rPr>
              <a:t> </a:t>
            </a:r>
            <a:r>
              <a:rPr sz="1432" b="1" spc="156" dirty="0">
                <a:solidFill>
                  <a:srgbClr val="E6332A"/>
                </a:solidFill>
                <a:latin typeface="Calibri"/>
                <a:cs typeface="Calibri"/>
              </a:rPr>
              <a:t>year?</a:t>
            </a:r>
            <a:endParaRPr sz="1432">
              <a:latin typeface="Calibri"/>
              <a:cs typeface="Calibri"/>
            </a:endParaRPr>
          </a:p>
        </p:txBody>
      </p:sp>
      <p:sp>
        <p:nvSpPr>
          <p:cNvPr id="23" name="object 23"/>
          <p:cNvSpPr txBox="1"/>
          <p:nvPr/>
        </p:nvSpPr>
        <p:spPr>
          <a:xfrm>
            <a:off x="2441803" y="4670643"/>
            <a:ext cx="7406986" cy="449505"/>
          </a:xfrm>
          <a:prstGeom prst="rect">
            <a:avLst/>
          </a:prstGeom>
        </p:spPr>
        <p:txBody>
          <a:bodyPr vert="horz" wrap="square" lIns="0" tIns="8659" rIns="0" bIns="0" rtlCol="0">
            <a:spAutoFit/>
          </a:bodyPr>
          <a:lstStyle/>
          <a:p>
            <a:pPr marL="8659" marR="3464">
              <a:spcBef>
                <a:spcPts val="68"/>
              </a:spcBef>
            </a:pPr>
            <a:r>
              <a:rPr sz="1432" b="1" spc="78" dirty="0">
                <a:solidFill>
                  <a:srgbClr val="E6332A"/>
                </a:solidFill>
                <a:latin typeface="Calibri"/>
                <a:cs typeface="Calibri"/>
              </a:rPr>
              <a:t>9. </a:t>
            </a:r>
            <a:r>
              <a:rPr sz="1432" b="1" spc="222" dirty="0">
                <a:solidFill>
                  <a:srgbClr val="E6332A"/>
                </a:solidFill>
                <a:latin typeface="Calibri"/>
                <a:cs typeface="Calibri"/>
              </a:rPr>
              <a:t>What</a:t>
            </a:r>
            <a:r>
              <a:rPr sz="1432" b="1" spc="82" dirty="0">
                <a:solidFill>
                  <a:srgbClr val="E6332A"/>
                </a:solidFill>
                <a:latin typeface="Calibri"/>
                <a:cs typeface="Calibri"/>
              </a:rPr>
              <a:t> </a:t>
            </a:r>
            <a:r>
              <a:rPr sz="1432" b="1" spc="153" dirty="0">
                <a:solidFill>
                  <a:srgbClr val="E6332A"/>
                </a:solidFill>
                <a:latin typeface="Calibri"/>
                <a:cs typeface="Calibri"/>
              </a:rPr>
              <a:t>factors</a:t>
            </a:r>
            <a:r>
              <a:rPr sz="1432" b="1" spc="82" dirty="0">
                <a:solidFill>
                  <a:srgbClr val="E6332A"/>
                </a:solidFill>
                <a:latin typeface="Calibri"/>
                <a:cs typeface="Calibri"/>
              </a:rPr>
              <a:t> </a:t>
            </a:r>
            <a:r>
              <a:rPr sz="1432" b="1" spc="181" dirty="0">
                <a:solidFill>
                  <a:srgbClr val="E6332A"/>
                </a:solidFill>
                <a:latin typeface="Calibri"/>
                <a:cs typeface="Calibri"/>
              </a:rPr>
              <a:t>remain</a:t>
            </a:r>
            <a:r>
              <a:rPr sz="1432" b="1" spc="82" dirty="0">
                <a:solidFill>
                  <a:srgbClr val="E6332A"/>
                </a:solidFill>
                <a:latin typeface="Calibri"/>
                <a:cs typeface="Calibri"/>
              </a:rPr>
              <a:t> </a:t>
            </a:r>
            <a:r>
              <a:rPr sz="1432" b="1" spc="177" dirty="0">
                <a:solidFill>
                  <a:srgbClr val="E6332A"/>
                </a:solidFill>
                <a:latin typeface="Calibri"/>
                <a:cs typeface="Calibri"/>
              </a:rPr>
              <a:t>the</a:t>
            </a:r>
            <a:r>
              <a:rPr sz="1432" b="1" spc="82" dirty="0">
                <a:solidFill>
                  <a:srgbClr val="E6332A"/>
                </a:solidFill>
                <a:latin typeface="Calibri"/>
                <a:cs typeface="Calibri"/>
              </a:rPr>
              <a:t> </a:t>
            </a:r>
            <a:r>
              <a:rPr sz="1432" b="1" spc="205" dirty="0">
                <a:solidFill>
                  <a:srgbClr val="E6332A"/>
                </a:solidFill>
                <a:latin typeface="Calibri"/>
                <a:cs typeface="Calibri"/>
              </a:rPr>
              <a:t>most</a:t>
            </a:r>
            <a:r>
              <a:rPr sz="1432" b="1" spc="82" dirty="0">
                <a:solidFill>
                  <a:srgbClr val="E6332A"/>
                </a:solidFill>
                <a:latin typeface="Calibri"/>
                <a:cs typeface="Calibri"/>
              </a:rPr>
              <a:t> </a:t>
            </a:r>
            <a:r>
              <a:rPr sz="1432" b="1" spc="153" dirty="0">
                <a:solidFill>
                  <a:srgbClr val="E6332A"/>
                </a:solidFill>
                <a:latin typeface="Calibri"/>
                <a:cs typeface="Calibri"/>
              </a:rPr>
              <a:t>sensitive</a:t>
            </a:r>
            <a:r>
              <a:rPr sz="1432" b="1" spc="82" dirty="0">
                <a:solidFill>
                  <a:srgbClr val="E6332A"/>
                </a:solidFill>
                <a:latin typeface="Calibri"/>
                <a:cs typeface="Calibri"/>
              </a:rPr>
              <a:t> </a:t>
            </a:r>
            <a:r>
              <a:rPr sz="1432" b="1" spc="119" dirty="0">
                <a:solidFill>
                  <a:srgbClr val="E6332A"/>
                </a:solidFill>
                <a:latin typeface="Calibri"/>
                <a:cs typeface="Calibri"/>
              </a:rPr>
              <a:t>for</a:t>
            </a:r>
            <a:r>
              <a:rPr sz="1432" b="1" spc="82" dirty="0">
                <a:solidFill>
                  <a:srgbClr val="E6332A"/>
                </a:solidFill>
                <a:latin typeface="Calibri"/>
                <a:cs typeface="Calibri"/>
              </a:rPr>
              <a:t> </a:t>
            </a:r>
            <a:r>
              <a:rPr sz="1432" b="1" spc="177" dirty="0">
                <a:solidFill>
                  <a:srgbClr val="E6332A"/>
                </a:solidFill>
                <a:latin typeface="Calibri"/>
                <a:cs typeface="Calibri"/>
              </a:rPr>
              <a:t>you</a:t>
            </a:r>
            <a:r>
              <a:rPr sz="1432" b="1" spc="82" dirty="0">
                <a:solidFill>
                  <a:srgbClr val="E6332A"/>
                </a:solidFill>
                <a:latin typeface="Calibri"/>
                <a:cs typeface="Calibri"/>
              </a:rPr>
              <a:t> </a:t>
            </a:r>
            <a:r>
              <a:rPr sz="1432" b="1" spc="150" dirty="0">
                <a:solidFill>
                  <a:srgbClr val="E6332A"/>
                </a:solidFill>
                <a:latin typeface="Calibri"/>
                <a:cs typeface="Calibri"/>
              </a:rPr>
              <a:t>in</a:t>
            </a:r>
            <a:r>
              <a:rPr sz="1432" b="1" spc="82" dirty="0">
                <a:solidFill>
                  <a:srgbClr val="E6332A"/>
                </a:solidFill>
                <a:latin typeface="Calibri"/>
                <a:cs typeface="Calibri"/>
              </a:rPr>
              <a:t> </a:t>
            </a:r>
            <a:r>
              <a:rPr sz="1432" b="1" spc="160" dirty="0">
                <a:solidFill>
                  <a:srgbClr val="E6332A"/>
                </a:solidFill>
                <a:latin typeface="Calibri"/>
                <a:cs typeface="Calibri"/>
              </a:rPr>
              <a:t>your</a:t>
            </a:r>
            <a:r>
              <a:rPr sz="1432" b="1" spc="82" dirty="0">
                <a:solidFill>
                  <a:srgbClr val="E6332A"/>
                </a:solidFill>
                <a:latin typeface="Calibri"/>
                <a:cs typeface="Calibri"/>
              </a:rPr>
              <a:t> </a:t>
            </a:r>
            <a:r>
              <a:rPr sz="1432" b="1" spc="177" dirty="0">
                <a:solidFill>
                  <a:srgbClr val="E6332A"/>
                </a:solidFill>
                <a:latin typeface="Calibri"/>
                <a:cs typeface="Calibri"/>
              </a:rPr>
              <a:t>host</a:t>
            </a:r>
            <a:r>
              <a:rPr sz="1432" b="1" spc="82" dirty="0">
                <a:solidFill>
                  <a:srgbClr val="E6332A"/>
                </a:solidFill>
                <a:latin typeface="Calibri"/>
                <a:cs typeface="Calibri"/>
              </a:rPr>
              <a:t> </a:t>
            </a:r>
            <a:r>
              <a:rPr sz="1432" b="1" spc="181" dirty="0">
                <a:solidFill>
                  <a:srgbClr val="E6332A"/>
                </a:solidFill>
                <a:latin typeface="Calibri"/>
                <a:cs typeface="Calibri"/>
              </a:rPr>
              <a:t>country</a:t>
            </a:r>
            <a:r>
              <a:rPr sz="1432" b="1" spc="82" dirty="0">
                <a:solidFill>
                  <a:srgbClr val="E6332A"/>
                </a:solidFill>
                <a:latin typeface="Calibri"/>
                <a:cs typeface="Calibri"/>
              </a:rPr>
              <a:t> </a:t>
            </a:r>
            <a:r>
              <a:rPr sz="1432" b="1" spc="173" dirty="0">
                <a:solidFill>
                  <a:srgbClr val="E6332A"/>
                </a:solidFill>
                <a:latin typeface="Calibri"/>
                <a:cs typeface="Calibri"/>
              </a:rPr>
              <a:t>today? </a:t>
            </a:r>
            <a:r>
              <a:rPr sz="1432" b="1" spc="-313" dirty="0">
                <a:solidFill>
                  <a:srgbClr val="E6332A"/>
                </a:solidFill>
                <a:latin typeface="Calibri"/>
                <a:cs typeface="Calibri"/>
              </a:rPr>
              <a:t> </a:t>
            </a:r>
            <a:r>
              <a:rPr sz="1432" b="1" spc="228" dirty="0">
                <a:solidFill>
                  <a:srgbClr val="E6332A"/>
                </a:solidFill>
                <a:latin typeface="Calibri"/>
                <a:cs typeface="Calibri"/>
              </a:rPr>
              <a:t>Name</a:t>
            </a:r>
            <a:r>
              <a:rPr sz="1432" b="1" spc="75" dirty="0">
                <a:solidFill>
                  <a:srgbClr val="E6332A"/>
                </a:solidFill>
                <a:latin typeface="Calibri"/>
                <a:cs typeface="Calibri"/>
              </a:rPr>
              <a:t> </a:t>
            </a:r>
            <a:r>
              <a:rPr sz="1432" b="1" spc="160" dirty="0">
                <a:solidFill>
                  <a:srgbClr val="E6332A"/>
                </a:solidFill>
                <a:latin typeface="Calibri"/>
                <a:cs typeface="Calibri"/>
              </a:rPr>
              <a:t>three</a:t>
            </a:r>
            <a:r>
              <a:rPr sz="1432" b="1" spc="78" dirty="0">
                <a:solidFill>
                  <a:srgbClr val="E6332A"/>
                </a:solidFill>
                <a:latin typeface="Calibri"/>
                <a:cs typeface="Calibri"/>
              </a:rPr>
              <a:t> </a:t>
            </a:r>
            <a:r>
              <a:rPr sz="1432" b="1" spc="201" dirty="0">
                <a:solidFill>
                  <a:srgbClr val="E6332A"/>
                </a:solidFill>
                <a:latin typeface="Calibri"/>
                <a:cs typeface="Calibri"/>
              </a:rPr>
              <a:t>main</a:t>
            </a:r>
            <a:r>
              <a:rPr sz="1432" b="1" spc="78" dirty="0">
                <a:solidFill>
                  <a:srgbClr val="E6332A"/>
                </a:solidFill>
                <a:latin typeface="Calibri"/>
                <a:cs typeface="Calibri"/>
              </a:rPr>
              <a:t> </a:t>
            </a:r>
            <a:r>
              <a:rPr sz="1432" b="1" spc="150" dirty="0">
                <a:solidFill>
                  <a:srgbClr val="E6332A"/>
                </a:solidFill>
                <a:latin typeface="Calibri"/>
                <a:cs typeface="Calibri"/>
              </a:rPr>
              <a:t>ones.</a:t>
            </a:r>
            <a:endParaRPr sz="1432">
              <a:latin typeface="Calibri"/>
              <a:cs typeface="Calibri"/>
            </a:endParaRPr>
          </a:p>
        </p:txBody>
      </p:sp>
      <p:sp>
        <p:nvSpPr>
          <p:cNvPr id="24" name="object 24"/>
          <p:cNvSpPr txBox="1"/>
          <p:nvPr/>
        </p:nvSpPr>
        <p:spPr>
          <a:xfrm>
            <a:off x="6223730" y="782157"/>
            <a:ext cx="4593215" cy="669887"/>
          </a:xfrm>
          <a:prstGeom prst="rect">
            <a:avLst/>
          </a:prstGeom>
        </p:spPr>
        <p:txBody>
          <a:bodyPr vert="horz" wrap="square" lIns="0" tIns="8659" rIns="0" bIns="0" rtlCol="0">
            <a:spAutoFit/>
          </a:bodyPr>
          <a:lstStyle/>
          <a:p>
            <a:pPr marL="8659" marR="3464">
              <a:spcBef>
                <a:spcPts val="68"/>
              </a:spcBef>
            </a:pPr>
            <a:r>
              <a:rPr sz="1432" b="1" spc="112" dirty="0">
                <a:solidFill>
                  <a:srgbClr val="E6332A"/>
                </a:solidFill>
                <a:latin typeface="Calibri"/>
                <a:cs typeface="Calibri"/>
              </a:rPr>
              <a:t>8.</a:t>
            </a:r>
            <a:r>
              <a:rPr sz="1432" b="1" spc="78" dirty="0">
                <a:solidFill>
                  <a:srgbClr val="E6332A"/>
                </a:solidFill>
                <a:latin typeface="Calibri"/>
                <a:cs typeface="Calibri"/>
              </a:rPr>
              <a:t> </a:t>
            </a:r>
            <a:r>
              <a:rPr sz="1432" b="1" spc="205" dirty="0">
                <a:solidFill>
                  <a:srgbClr val="E6332A"/>
                </a:solidFill>
                <a:latin typeface="Calibri"/>
                <a:cs typeface="Calibri"/>
              </a:rPr>
              <a:t>Has</a:t>
            </a:r>
            <a:r>
              <a:rPr sz="1432" b="1" spc="78" dirty="0">
                <a:solidFill>
                  <a:srgbClr val="E6332A"/>
                </a:solidFill>
                <a:latin typeface="Calibri"/>
                <a:cs typeface="Calibri"/>
              </a:rPr>
              <a:t> </a:t>
            </a:r>
            <a:r>
              <a:rPr sz="1432" b="1" spc="160" dirty="0">
                <a:solidFill>
                  <a:srgbClr val="E6332A"/>
                </a:solidFill>
                <a:latin typeface="Calibri"/>
                <a:cs typeface="Calibri"/>
              </a:rPr>
              <a:t>your</a:t>
            </a:r>
            <a:r>
              <a:rPr sz="1432" b="1" spc="78" dirty="0">
                <a:solidFill>
                  <a:srgbClr val="E6332A"/>
                </a:solidFill>
                <a:latin typeface="Calibri"/>
                <a:cs typeface="Calibri"/>
              </a:rPr>
              <a:t> </a:t>
            </a:r>
            <a:r>
              <a:rPr sz="1432" b="1" spc="198" dirty="0">
                <a:solidFill>
                  <a:srgbClr val="E6332A"/>
                </a:solidFill>
                <a:latin typeface="Calibri"/>
                <a:cs typeface="Calibri"/>
              </a:rPr>
              <a:t>assessment</a:t>
            </a:r>
            <a:r>
              <a:rPr sz="1432" b="1" spc="78" dirty="0">
                <a:solidFill>
                  <a:srgbClr val="E6332A"/>
                </a:solidFill>
                <a:latin typeface="Calibri"/>
                <a:cs typeface="Calibri"/>
              </a:rPr>
              <a:t> </a:t>
            </a:r>
            <a:r>
              <a:rPr sz="1432" b="1" spc="133" dirty="0">
                <a:solidFill>
                  <a:srgbClr val="E6332A"/>
                </a:solidFill>
                <a:latin typeface="Calibri"/>
                <a:cs typeface="Calibri"/>
              </a:rPr>
              <a:t>of</a:t>
            </a:r>
            <a:r>
              <a:rPr sz="1432" b="1" spc="82" dirty="0">
                <a:solidFill>
                  <a:srgbClr val="E6332A"/>
                </a:solidFill>
                <a:latin typeface="Calibri"/>
                <a:cs typeface="Calibri"/>
              </a:rPr>
              <a:t> </a:t>
            </a:r>
            <a:r>
              <a:rPr sz="1432" b="1" spc="177" dirty="0">
                <a:solidFill>
                  <a:srgbClr val="E6332A"/>
                </a:solidFill>
                <a:latin typeface="Calibri"/>
                <a:cs typeface="Calibri"/>
              </a:rPr>
              <a:t>the</a:t>
            </a:r>
            <a:r>
              <a:rPr sz="1432" b="1" spc="78" dirty="0">
                <a:solidFill>
                  <a:srgbClr val="E6332A"/>
                </a:solidFill>
                <a:latin typeface="Calibri"/>
                <a:cs typeface="Calibri"/>
              </a:rPr>
              <a:t> </a:t>
            </a:r>
            <a:r>
              <a:rPr sz="1432" b="1" spc="167" dirty="0">
                <a:solidFill>
                  <a:srgbClr val="E6332A"/>
                </a:solidFill>
                <a:latin typeface="Calibri"/>
                <a:cs typeface="Calibri"/>
              </a:rPr>
              <a:t>current</a:t>
            </a:r>
            <a:r>
              <a:rPr sz="1432" b="1" spc="78" dirty="0">
                <a:solidFill>
                  <a:srgbClr val="E6332A"/>
                </a:solidFill>
                <a:latin typeface="Calibri"/>
                <a:cs typeface="Calibri"/>
              </a:rPr>
              <a:t> </a:t>
            </a:r>
            <a:r>
              <a:rPr sz="1432" b="1" spc="187" dirty="0">
                <a:solidFill>
                  <a:srgbClr val="E6332A"/>
                </a:solidFill>
                <a:latin typeface="Calibri"/>
                <a:cs typeface="Calibri"/>
              </a:rPr>
              <a:t>system</a:t>
            </a:r>
            <a:r>
              <a:rPr sz="1432" b="1" spc="78" dirty="0">
                <a:solidFill>
                  <a:srgbClr val="E6332A"/>
                </a:solidFill>
                <a:latin typeface="Calibri"/>
                <a:cs typeface="Calibri"/>
              </a:rPr>
              <a:t> </a:t>
            </a:r>
            <a:r>
              <a:rPr sz="1432" b="1" spc="133" dirty="0">
                <a:solidFill>
                  <a:srgbClr val="E6332A"/>
                </a:solidFill>
                <a:latin typeface="Calibri"/>
                <a:cs typeface="Calibri"/>
              </a:rPr>
              <a:t>of </a:t>
            </a:r>
            <a:r>
              <a:rPr sz="1432" b="1" spc="-313" dirty="0">
                <a:solidFill>
                  <a:srgbClr val="E6332A"/>
                </a:solidFill>
                <a:latin typeface="Calibri"/>
                <a:cs typeface="Calibri"/>
              </a:rPr>
              <a:t> </a:t>
            </a:r>
            <a:r>
              <a:rPr sz="1432" b="1" spc="181" dirty="0">
                <a:solidFill>
                  <a:srgbClr val="E6332A"/>
                </a:solidFill>
                <a:latin typeface="Calibri"/>
                <a:cs typeface="Calibri"/>
              </a:rPr>
              <a:t>support</a:t>
            </a:r>
            <a:r>
              <a:rPr sz="1432" b="1" spc="75" dirty="0">
                <a:solidFill>
                  <a:srgbClr val="E6332A"/>
                </a:solidFill>
                <a:latin typeface="Calibri"/>
                <a:cs typeface="Calibri"/>
              </a:rPr>
              <a:t> </a:t>
            </a:r>
            <a:r>
              <a:rPr sz="1432" b="1" spc="119" dirty="0">
                <a:solidFill>
                  <a:srgbClr val="E6332A"/>
                </a:solidFill>
                <a:latin typeface="Calibri"/>
                <a:cs typeface="Calibri"/>
              </a:rPr>
              <a:t>for</a:t>
            </a:r>
            <a:r>
              <a:rPr sz="1432" b="1" spc="75" dirty="0">
                <a:solidFill>
                  <a:srgbClr val="E6332A"/>
                </a:solidFill>
                <a:latin typeface="Calibri"/>
                <a:cs typeface="Calibri"/>
              </a:rPr>
              <a:t> </a:t>
            </a:r>
            <a:r>
              <a:rPr sz="1432" b="1" spc="167" dirty="0">
                <a:solidFill>
                  <a:srgbClr val="E6332A"/>
                </a:solidFill>
                <a:latin typeface="Calibri"/>
                <a:cs typeface="Calibri"/>
              </a:rPr>
              <a:t>children</a:t>
            </a:r>
            <a:r>
              <a:rPr sz="1432" b="1" spc="78" dirty="0">
                <a:solidFill>
                  <a:srgbClr val="E6332A"/>
                </a:solidFill>
                <a:latin typeface="Calibri"/>
                <a:cs typeface="Calibri"/>
              </a:rPr>
              <a:t> </a:t>
            </a:r>
            <a:r>
              <a:rPr sz="1432" b="1" spc="173" dirty="0">
                <a:solidFill>
                  <a:srgbClr val="E6332A"/>
                </a:solidFill>
                <a:latin typeface="Calibri"/>
                <a:cs typeface="Calibri"/>
              </a:rPr>
              <a:t>with</a:t>
            </a:r>
            <a:r>
              <a:rPr sz="1432" b="1" spc="75" dirty="0">
                <a:solidFill>
                  <a:srgbClr val="E6332A"/>
                </a:solidFill>
                <a:latin typeface="Calibri"/>
                <a:cs typeface="Calibri"/>
              </a:rPr>
              <a:t> </a:t>
            </a:r>
            <a:r>
              <a:rPr sz="1432" b="1" spc="167" dirty="0">
                <a:solidFill>
                  <a:srgbClr val="E6332A"/>
                </a:solidFill>
                <a:latin typeface="Calibri"/>
                <a:cs typeface="Calibri"/>
              </a:rPr>
              <a:t>special</a:t>
            </a:r>
            <a:r>
              <a:rPr sz="1432" b="1" spc="78" dirty="0">
                <a:solidFill>
                  <a:srgbClr val="E6332A"/>
                </a:solidFill>
                <a:latin typeface="Calibri"/>
                <a:cs typeface="Calibri"/>
              </a:rPr>
              <a:t> </a:t>
            </a:r>
            <a:r>
              <a:rPr sz="1432" b="1" spc="198" dirty="0">
                <a:solidFill>
                  <a:srgbClr val="E6332A"/>
                </a:solidFill>
                <a:latin typeface="Calibri"/>
                <a:cs typeface="Calibri"/>
              </a:rPr>
              <a:t>needs</a:t>
            </a:r>
            <a:r>
              <a:rPr sz="1432" b="1" spc="75" dirty="0">
                <a:solidFill>
                  <a:srgbClr val="E6332A"/>
                </a:solidFill>
                <a:latin typeface="Calibri"/>
                <a:cs typeface="Calibri"/>
              </a:rPr>
              <a:t> </a:t>
            </a:r>
            <a:r>
              <a:rPr sz="1432" b="1" spc="150" dirty="0">
                <a:solidFill>
                  <a:srgbClr val="E6332A"/>
                </a:solidFill>
                <a:latin typeface="Calibri"/>
                <a:cs typeface="Calibri"/>
              </a:rPr>
              <a:t>in</a:t>
            </a:r>
            <a:r>
              <a:rPr sz="1432" b="1" spc="75" dirty="0">
                <a:solidFill>
                  <a:srgbClr val="E6332A"/>
                </a:solidFill>
                <a:latin typeface="Calibri"/>
                <a:cs typeface="Calibri"/>
              </a:rPr>
              <a:t> </a:t>
            </a:r>
            <a:r>
              <a:rPr sz="1432" b="1" spc="173" dirty="0">
                <a:solidFill>
                  <a:srgbClr val="E6332A"/>
                </a:solidFill>
                <a:latin typeface="Calibri"/>
                <a:cs typeface="Calibri"/>
              </a:rPr>
              <a:t>a</a:t>
            </a:r>
            <a:r>
              <a:rPr sz="1432" b="1" spc="78" dirty="0">
                <a:solidFill>
                  <a:srgbClr val="E6332A"/>
                </a:solidFill>
                <a:latin typeface="Calibri"/>
                <a:cs typeface="Calibri"/>
              </a:rPr>
              <a:t> </a:t>
            </a:r>
            <a:r>
              <a:rPr sz="1432" b="1" spc="116" dirty="0">
                <a:solidFill>
                  <a:srgbClr val="E6332A"/>
                </a:solidFill>
                <a:latin typeface="Calibri"/>
                <a:cs typeface="Calibri"/>
              </a:rPr>
              <a:t>for- </a:t>
            </a:r>
            <a:r>
              <a:rPr sz="1432" b="1" spc="119" dirty="0">
                <a:solidFill>
                  <a:srgbClr val="E6332A"/>
                </a:solidFill>
                <a:latin typeface="Calibri"/>
                <a:cs typeface="Calibri"/>
              </a:rPr>
              <a:t> </a:t>
            </a:r>
            <a:r>
              <a:rPr sz="1432" b="1" spc="201" dirty="0">
                <a:solidFill>
                  <a:srgbClr val="E6332A"/>
                </a:solidFill>
                <a:latin typeface="Calibri"/>
                <a:cs typeface="Calibri"/>
              </a:rPr>
              <a:t>eign</a:t>
            </a:r>
            <a:r>
              <a:rPr sz="1432" b="1" spc="75" dirty="0">
                <a:solidFill>
                  <a:srgbClr val="E6332A"/>
                </a:solidFill>
                <a:latin typeface="Calibri"/>
                <a:cs typeface="Calibri"/>
              </a:rPr>
              <a:t> </a:t>
            </a:r>
            <a:r>
              <a:rPr sz="1432" b="1" spc="181" dirty="0">
                <a:solidFill>
                  <a:srgbClr val="E6332A"/>
                </a:solidFill>
                <a:latin typeface="Calibri"/>
                <a:cs typeface="Calibri"/>
              </a:rPr>
              <a:t>country</a:t>
            </a:r>
            <a:r>
              <a:rPr sz="1432" b="1" spc="78" dirty="0">
                <a:solidFill>
                  <a:srgbClr val="E6332A"/>
                </a:solidFill>
                <a:latin typeface="Calibri"/>
                <a:cs typeface="Calibri"/>
              </a:rPr>
              <a:t> </a:t>
            </a:r>
            <a:r>
              <a:rPr sz="1432" b="1" spc="225" dirty="0">
                <a:solidFill>
                  <a:srgbClr val="E6332A"/>
                </a:solidFill>
                <a:latin typeface="Calibri"/>
                <a:cs typeface="Calibri"/>
              </a:rPr>
              <a:t>changed</a:t>
            </a:r>
            <a:r>
              <a:rPr sz="1432" b="1" spc="78" dirty="0">
                <a:solidFill>
                  <a:srgbClr val="E6332A"/>
                </a:solidFill>
                <a:latin typeface="Calibri"/>
                <a:cs typeface="Calibri"/>
              </a:rPr>
              <a:t> </a:t>
            </a:r>
            <a:r>
              <a:rPr sz="1432" b="1" spc="147" dirty="0">
                <a:solidFill>
                  <a:srgbClr val="E6332A"/>
                </a:solidFill>
                <a:latin typeface="Calibri"/>
                <a:cs typeface="Calibri"/>
              </a:rPr>
              <a:t>over</a:t>
            </a:r>
            <a:r>
              <a:rPr sz="1432" b="1" spc="78" dirty="0">
                <a:solidFill>
                  <a:srgbClr val="E6332A"/>
                </a:solidFill>
                <a:latin typeface="Calibri"/>
                <a:cs typeface="Calibri"/>
              </a:rPr>
              <a:t> </a:t>
            </a:r>
            <a:r>
              <a:rPr sz="1432" b="1" spc="177" dirty="0">
                <a:solidFill>
                  <a:srgbClr val="E6332A"/>
                </a:solidFill>
                <a:latin typeface="Calibri"/>
                <a:cs typeface="Calibri"/>
              </a:rPr>
              <a:t>the</a:t>
            </a:r>
            <a:r>
              <a:rPr sz="1432" b="1" spc="75" dirty="0">
                <a:solidFill>
                  <a:srgbClr val="E6332A"/>
                </a:solidFill>
                <a:latin typeface="Calibri"/>
                <a:cs typeface="Calibri"/>
              </a:rPr>
              <a:t> </a:t>
            </a:r>
            <a:r>
              <a:rPr sz="1432" b="1" spc="173" dirty="0">
                <a:solidFill>
                  <a:srgbClr val="E6332A"/>
                </a:solidFill>
                <a:latin typeface="Calibri"/>
                <a:cs typeface="Calibri"/>
              </a:rPr>
              <a:t>past</a:t>
            </a:r>
            <a:r>
              <a:rPr sz="1432" b="1" spc="78" dirty="0">
                <a:solidFill>
                  <a:srgbClr val="E6332A"/>
                </a:solidFill>
                <a:latin typeface="Calibri"/>
                <a:cs typeface="Calibri"/>
              </a:rPr>
              <a:t> </a:t>
            </a:r>
            <a:r>
              <a:rPr sz="1432" b="1" spc="156" dirty="0">
                <a:solidFill>
                  <a:srgbClr val="E6332A"/>
                </a:solidFill>
                <a:latin typeface="Calibri"/>
                <a:cs typeface="Calibri"/>
              </a:rPr>
              <a:t>year?</a:t>
            </a:r>
            <a:endParaRPr sz="1432">
              <a:latin typeface="Calibri"/>
              <a:cs typeface="Calibri"/>
            </a:endParaRPr>
          </a:p>
        </p:txBody>
      </p:sp>
      <p:sp>
        <p:nvSpPr>
          <p:cNvPr id="25" name="object 25"/>
          <p:cNvSpPr txBox="1"/>
          <p:nvPr/>
        </p:nvSpPr>
        <p:spPr>
          <a:xfrm>
            <a:off x="2234046" y="5316893"/>
            <a:ext cx="1770784" cy="606600"/>
          </a:xfrm>
          <a:prstGeom prst="rect">
            <a:avLst/>
          </a:prstGeom>
        </p:spPr>
        <p:txBody>
          <a:bodyPr vert="horz" wrap="square" lIns="0" tIns="8659" rIns="0" bIns="0" rtlCol="0">
            <a:spAutoFit/>
          </a:bodyPr>
          <a:lstStyle/>
          <a:p>
            <a:pPr marL="145902" indent="-137676">
              <a:spcBef>
                <a:spcPts val="68"/>
              </a:spcBef>
              <a:buAutoNum type="arabicPeriod"/>
              <a:tabLst>
                <a:tab pos="146334" algn="l"/>
              </a:tabLst>
            </a:pPr>
            <a:r>
              <a:rPr sz="1295" spc="27" dirty="0">
                <a:solidFill>
                  <a:srgbClr val="0082BF"/>
                </a:solidFill>
                <a:latin typeface="Century Gothic"/>
                <a:cs typeface="Century Gothic"/>
              </a:rPr>
              <a:t>Financial</a:t>
            </a:r>
            <a:r>
              <a:rPr sz="1295" spc="-27" dirty="0">
                <a:solidFill>
                  <a:srgbClr val="0082BF"/>
                </a:solidFill>
                <a:latin typeface="Century Gothic"/>
                <a:cs typeface="Century Gothic"/>
              </a:rPr>
              <a:t> </a:t>
            </a:r>
            <a:r>
              <a:rPr sz="1295" spc="37" dirty="0">
                <a:solidFill>
                  <a:srgbClr val="0082BF"/>
                </a:solidFill>
                <a:latin typeface="Century Gothic"/>
                <a:cs typeface="Century Gothic"/>
              </a:rPr>
              <a:t>instability.</a:t>
            </a:r>
            <a:endParaRPr sz="1295">
              <a:latin typeface="Century Gothic"/>
              <a:cs typeface="Century Gothic"/>
            </a:endParaRPr>
          </a:p>
          <a:p>
            <a:pPr marL="181403" indent="-173177">
              <a:buAutoNum type="arabicPeriod"/>
              <a:tabLst>
                <a:tab pos="181836" algn="l"/>
              </a:tabLst>
            </a:pPr>
            <a:r>
              <a:rPr sz="1295" spc="-14" dirty="0">
                <a:solidFill>
                  <a:srgbClr val="0082BF"/>
                </a:solidFill>
                <a:latin typeface="Century Gothic"/>
                <a:cs typeface="Century Gothic"/>
              </a:rPr>
              <a:t>Healthcare*.</a:t>
            </a:r>
            <a:endParaRPr sz="1295">
              <a:latin typeface="Century Gothic"/>
              <a:cs typeface="Century Gothic"/>
            </a:endParaRPr>
          </a:p>
          <a:p>
            <a:pPr marL="179238" indent="-171012">
              <a:buAutoNum type="arabicPeriod"/>
              <a:tabLst>
                <a:tab pos="179671" algn="l"/>
              </a:tabLst>
            </a:pPr>
            <a:r>
              <a:rPr sz="1295" spc="7" dirty="0">
                <a:solidFill>
                  <a:srgbClr val="0082BF"/>
                </a:solidFill>
                <a:latin typeface="Century Gothic"/>
                <a:cs typeface="Century Gothic"/>
              </a:rPr>
              <a:t>Language</a:t>
            </a:r>
            <a:r>
              <a:rPr sz="1295" spc="-34" dirty="0">
                <a:solidFill>
                  <a:srgbClr val="0082BF"/>
                </a:solidFill>
                <a:latin typeface="Century Gothic"/>
                <a:cs typeface="Century Gothic"/>
              </a:rPr>
              <a:t> </a:t>
            </a:r>
            <a:r>
              <a:rPr sz="1295" spc="17" dirty="0">
                <a:solidFill>
                  <a:srgbClr val="0082BF"/>
                </a:solidFill>
                <a:latin typeface="Century Gothic"/>
                <a:cs typeface="Century Gothic"/>
              </a:rPr>
              <a:t>barrier.</a:t>
            </a:r>
            <a:endParaRPr sz="1295">
              <a:latin typeface="Century Gothic"/>
              <a:cs typeface="Century Gothic"/>
            </a:endParaRPr>
          </a:p>
        </p:txBody>
      </p:sp>
      <p:sp>
        <p:nvSpPr>
          <p:cNvPr id="26" name="object 26"/>
          <p:cNvSpPr txBox="1"/>
          <p:nvPr/>
        </p:nvSpPr>
        <p:spPr>
          <a:xfrm>
            <a:off x="6087341" y="5318279"/>
            <a:ext cx="4550352" cy="449633"/>
          </a:xfrm>
          <a:prstGeom prst="rect">
            <a:avLst/>
          </a:prstGeom>
        </p:spPr>
        <p:txBody>
          <a:bodyPr vert="horz" wrap="square" lIns="0" tIns="8659" rIns="0" bIns="0" rtlCol="0">
            <a:spAutoFit/>
          </a:bodyPr>
          <a:lstStyle/>
          <a:p>
            <a:pPr marL="8659" marR="3464">
              <a:spcBef>
                <a:spcPts val="68"/>
              </a:spcBef>
            </a:pPr>
            <a:r>
              <a:rPr sz="955" spc="-37" dirty="0">
                <a:solidFill>
                  <a:srgbClr val="59B0E3"/>
                </a:solidFill>
                <a:latin typeface="Century Gothic"/>
                <a:cs typeface="Century Gothic"/>
              </a:rPr>
              <a:t>*</a:t>
            </a:r>
            <a:r>
              <a:rPr sz="955" spc="-17" dirty="0">
                <a:solidFill>
                  <a:srgbClr val="59B0E3"/>
                </a:solidFill>
                <a:latin typeface="Century Gothic"/>
                <a:cs typeface="Century Gothic"/>
              </a:rPr>
              <a:t> </a:t>
            </a:r>
            <a:r>
              <a:rPr sz="955" spc="48" dirty="0">
                <a:solidFill>
                  <a:srgbClr val="59B0E3"/>
                </a:solidFill>
                <a:latin typeface="Century Gothic"/>
                <a:cs typeface="Century Gothic"/>
              </a:rPr>
              <a:t>-</a:t>
            </a:r>
            <a:r>
              <a:rPr sz="955" spc="-14" dirty="0">
                <a:solidFill>
                  <a:srgbClr val="59B0E3"/>
                </a:solidFill>
                <a:latin typeface="Century Gothic"/>
                <a:cs typeface="Century Gothic"/>
              </a:rPr>
              <a:t> </a:t>
            </a:r>
            <a:r>
              <a:rPr sz="955" spc="72" dirty="0">
                <a:solidFill>
                  <a:srgbClr val="59B0E3"/>
                </a:solidFill>
                <a:latin typeface="Century Gothic"/>
                <a:cs typeface="Century Gothic"/>
              </a:rPr>
              <a:t>this</a:t>
            </a:r>
            <a:r>
              <a:rPr sz="955" spc="-14" dirty="0">
                <a:solidFill>
                  <a:srgbClr val="59B0E3"/>
                </a:solidFill>
                <a:latin typeface="Century Gothic"/>
                <a:cs typeface="Century Gothic"/>
              </a:rPr>
              <a:t> </a:t>
            </a:r>
            <a:r>
              <a:rPr sz="955" spc="44" dirty="0">
                <a:solidFill>
                  <a:srgbClr val="59B0E3"/>
                </a:solidFill>
                <a:latin typeface="Century Gothic"/>
                <a:cs typeface="Century Gothic"/>
              </a:rPr>
              <a:t>item</a:t>
            </a:r>
            <a:r>
              <a:rPr sz="955" spc="-14" dirty="0">
                <a:solidFill>
                  <a:srgbClr val="59B0E3"/>
                </a:solidFill>
                <a:latin typeface="Century Gothic"/>
                <a:cs typeface="Century Gothic"/>
              </a:rPr>
              <a:t> </a:t>
            </a:r>
            <a:r>
              <a:rPr sz="955" spc="20" dirty="0">
                <a:solidFill>
                  <a:srgbClr val="59B0E3"/>
                </a:solidFill>
                <a:latin typeface="Century Gothic"/>
                <a:cs typeface="Century Gothic"/>
              </a:rPr>
              <a:t>has</a:t>
            </a:r>
            <a:r>
              <a:rPr sz="955" spc="-17" dirty="0">
                <a:solidFill>
                  <a:srgbClr val="59B0E3"/>
                </a:solidFill>
                <a:latin typeface="Century Gothic"/>
                <a:cs typeface="Century Gothic"/>
              </a:rPr>
              <a:t> </a:t>
            </a:r>
            <a:r>
              <a:rPr sz="955" spc="-92" dirty="0">
                <a:solidFill>
                  <a:srgbClr val="59B0E3"/>
                </a:solidFill>
                <a:latin typeface="Century Gothic"/>
                <a:cs typeface="Century Gothic"/>
              </a:rPr>
              <a:t>a</a:t>
            </a:r>
            <a:r>
              <a:rPr sz="955" spc="-14" dirty="0">
                <a:solidFill>
                  <a:srgbClr val="59B0E3"/>
                </a:solidFill>
                <a:latin typeface="Century Gothic"/>
                <a:cs typeface="Century Gothic"/>
              </a:rPr>
              <a:t> </a:t>
            </a:r>
            <a:r>
              <a:rPr sz="955" spc="14" dirty="0">
                <a:solidFill>
                  <a:srgbClr val="59B0E3"/>
                </a:solidFill>
                <a:latin typeface="Century Gothic"/>
                <a:cs typeface="Century Gothic"/>
              </a:rPr>
              <a:t>wide</a:t>
            </a:r>
            <a:r>
              <a:rPr sz="955" spc="-14" dirty="0">
                <a:solidFill>
                  <a:srgbClr val="59B0E3"/>
                </a:solidFill>
                <a:latin typeface="Century Gothic"/>
                <a:cs typeface="Century Gothic"/>
              </a:rPr>
              <a:t> </a:t>
            </a:r>
            <a:r>
              <a:rPr sz="955" spc="14" dirty="0">
                <a:solidFill>
                  <a:srgbClr val="59B0E3"/>
                </a:solidFill>
                <a:latin typeface="Century Gothic"/>
                <a:cs typeface="Century Gothic"/>
              </a:rPr>
              <a:t>meaning,</a:t>
            </a:r>
            <a:r>
              <a:rPr sz="955" spc="-14" dirty="0">
                <a:solidFill>
                  <a:srgbClr val="59B0E3"/>
                </a:solidFill>
                <a:latin typeface="Century Gothic"/>
                <a:cs typeface="Century Gothic"/>
              </a:rPr>
              <a:t> </a:t>
            </a:r>
            <a:r>
              <a:rPr sz="955" spc="65" dirty="0">
                <a:solidFill>
                  <a:srgbClr val="59B0E3"/>
                </a:solidFill>
                <a:latin typeface="Century Gothic"/>
                <a:cs typeface="Century Gothic"/>
              </a:rPr>
              <a:t>it</a:t>
            </a:r>
            <a:r>
              <a:rPr sz="955" spc="-17" dirty="0">
                <a:solidFill>
                  <a:srgbClr val="59B0E3"/>
                </a:solidFill>
                <a:latin typeface="Century Gothic"/>
                <a:cs typeface="Century Gothic"/>
              </a:rPr>
              <a:t> </a:t>
            </a:r>
            <a:r>
              <a:rPr sz="955" spc="24" dirty="0">
                <a:solidFill>
                  <a:srgbClr val="59B0E3"/>
                </a:solidFill>
                <a:latin typeface="Century Gothic"/>
                <a:cs typeface="Century Gothic"/>
              </a:rPr>
              <a:t>includes</a:t>
            </a:r>
            <a:r>
              <a:rPr sz="955" spc="-14" dirty="0">
                <a:solidFill>
                  <a:srgbClr val="59B0E3"/>
                </a:solidFill>
                <a:latin typeface="Century Gothic"/>
                <a:cs typeface="Century Gothic"/>
              </a:rPr>
              <a:t> </a:t>
            </a:r>
            <a:r>
              <a:rPr sz="955" spc="-10" dirty="0">
                <a:solidFill>
                  <a:srgbClr val="59B0E3"/>
                </a:solidFill>
                <a:latin typeface="Century Gothic"/>
                <a:cs typeface="Century Gothic"/>
              </a:rPr>
              <a:t>(to</a:t>
            </a:r>
            <a:r>
              <a:rPr sz="955" spc="-14" dirty="0">
                <a:solidFill>
                  <a:srgbClr val="59B0E3"/>
                </a:solidFill>
                <a:latin typeface="Century Gothic"/>
                <a:cs typeface="Century Gothic"/>
              </a:rPr>
              <a:t> </a:t>
            </a:r>
            <a:r>
              <a:rPr sz="955" spc="-10" dirty="0">
                <a:solidFill>
                  <a:srgbClr val="59B0E3"/>
                </a:solidFill>
                <a:latin typeface="Century Gothic"/>
                <a:cs typeface="Century Gothic"/>
              </a:rPr>
              <a:t>quote):</a:t>
            </a:r>
            <a:r>
              <a:rPr sz="955" spc="-14" dirty="0">
                <a:solidFill>
                  <a:srgbClr val="59B0E3"/>
                </a:solidFill>
                <a:latin typeface="Century Gothic"/>
                <a:cs typeface="Century Gothic"/>
              </a:rPr>
              <a:t> </a:t>
            </a:r>
            <a:r>
              <a:rPr sz="955" spc="-7" dirty="0">
                <a:solidFill>
                  <a:srgbClr val="59B0E3"/>
                </a:solidFill>
                <a:latin typeface="Century Gothic"/>
                <a:cs typeface="Century Gothic"/>
              </a:rPr>
              <a:t>“therapy</a:t>
            </a:r>
            <a:r>
              <a:rPr sz="955" spc="-17" dirty="0">
                <a:solidFill>
                  <a:srgbClr val="59B0E3"/>
                </a:solidFill>
                <a:latin typeface="Century Gothic"/>
                <a:cs typeface="Century Gothic"/>
              </a:rPr>
              <a:t> </a:t>
            </a:r>
            <a:r>
              <a:rPr sz="955" spc="27" dirty="0">
                <a:solidFill>
                  <a:srgbClr val="59B0E3"/>
                </a:solidFill>
                <a:latin typeface="Century Gothic"/>
                <a:cs typeface="Century Gothic"/>
              </a:rPr>
              <a:t>for</a:t>
            </a:r>
            <a:r>
              <a:rPr sz="955" spc="-14" dirty="0">
                <a:solidFill>
                  <a:srgbClr val="59B0E3"/>
                </a:solidFill>
                <a:latin typeface="Century Gothic"/>
                <a:cs typeface="Century Gothic"/>
              </a:rPr>
              <a:t> </a:t>
            </a:r>
            <a:r>
              <a:rPr sz="955" spc="-92" dirty="0">
                <a:solidFill>
                  <a:srgbClr val="59B0E3"/>
                </a:solidFill>
                <a:latin typeface="Century Gothic"/>
                <a:cs typeface="Century Gothic"/>
              </a:rPr>
              <a:t>a</a:t>
            </a:r>
            <a:r>
              <a:rPr sz="955" spc="-14" dirty="0">
                <a:solidFill>
                  <a:srgbClr val="59B0E3"/>
                </a:solidFill>
                <a:latin typeface="Century Gothic"/>
                <a:cs typeface="Century Gothic"/>
              </a:rPr>
              <a:t> child”, </a:t>
            </a:r>
            <a:r>
              <a:rPr sz="955" spc="-256" dirty="0">
                <a:solidFill>
                  <a:srgbClr val="59B0E3"/>
                </a:solidFill>
                <a:latin typeface="Century Gothic"/>
                <a:cs typeface="Century Gothic"/>
              </a:rPr>
              <a:t> </a:t>
            </a:r>
            <a:r>
              <a:rPr sz="955" spc="27" dirty="0">
                <a:solidFill>
                  <a:srgbClr val="59B0E3"/>
                </a:solidFill>
                <a:latin typeface="Century Gothic"/>
                <a:cs typeface="Century Gothic"/>
              </a:rPr>
              <a:t>“seriously </a:t>
            </a:r>
            <a:r>
              <a:rPr sz="955" spc="41" dirty="0">
                <a:solidFill>
                  <a:srgbClr val="59B0E3"/>
                </a:solidFill>
                <a:latin typeface="Century Gothic"/>
                <a:cs typeface="Century Gothic"/>
              </a:rPr>
              <a:t>limited </a:t>
            </a:r>
            <a:r>
              <a:rPr sz="955" spc="-20" dirty="0">
                <a:solidFill>
                  <a:srgbClr val="59B0E3"/>
                </a:solidFill>
                <a:latin typeface="Century Gothic"/>
                <a:cs typeface="Century Gothic"/>
              </a:rPr>
              <a:t>access </a:t>
            </a:r>
            <a:r>
              <a:rPr sz="955" spc="7" dirty="0">
                <a:solidFill>
                  <a:srgbClr val="59B0E3"/>
                </a:solidFill>
                <a:latin typeface="Century Gothic"/>
                <a:cs typeface="Century Gothic"/>
              </a:rPr>
              <a:t>to </a:t>
            </a:r>
            <a:r>
              <a:rPr sz="955" spc="14" dirty="0">
                <a:solidFill>
                  <a:srgbClr val="59B0E3"/>
                </a:solidFill>
                <a:latin typeface="Century Gothic"/>
                <a:cs typeface="Century Gothic"/>
              </a:rPr>
              <a:t>professionals”, </a:t>
            </a:r>
            <a:r>
              <a:rPr sz="955" spc="24" dirty="0">
                <a:solidFill>
                  <a:srgbClr val="59B0E3"/>
                </a:solidFill>
                <a:latin typeface="Century Gothic"/>
                <a:cs typeface="Century Gothic"/>
              </a:rPr>
              <a:t>“limited </a:t>
            </a:r>
            <a:r>
              <a:rPr sz="955" spc="-20" dirty="0">
                <a:solidFill>
                  <a:srgbClr val="59B0E3"/>
                </a:solidFill>
                <a:latin typeface="Century Gothic"/>
                <a:cs typeface="Century Gothic"/>
              </a:rPr>
              <a:t>access </a:t>
            </a:r>
            <a:r>
              <a:rPr sz="955" spc="7" dirty="0">
                <a:solidFill>
                  <a:srgbClr val="59B0E3"/>
                </a:solidFill>
                <a:latin typeface="Century Gothic"/>
                <a:cs typeface="Century Gothic"/>
              </a:rPr>
              <a:t>to </a:t>
            </a:r>
            <a:r>
              <a:rPr sz="955" spc="3" dirty="0">
                <a:solidFill>
                  <a:srgbClr val="59B0E3"/>
                </a:solidFill>
                <a:latin typeface="Century Gothic"/>
                <a:cs typeface="Century Gothic"/>
              </a:rPr>
              <a:t>medicines”, </a:t>
            </a:r>
            <a:r>
              <a:rPr sz="955" spc="7" dirty="0">
                <a:solidFill>
                  <a:srgbClr val="59B0E3"/>
                </a:solidFill>
                <a:latin typeface="Century Gothic"/>
                <a:cs typeface="Century Gothic"/>
              </a:rPr>
              <a:t> </a:t>
            </a:r>
            <a:r>
              <a:rPr sz="955" spc="-27" dirty="0">
                <a:solidFill>
                  <a:srgbClr val="59B0E3"/>
                </a:solidFill>
                <a:latin typeface="Century Gothic"/>
                <a:cs typeface="Century Gothic"/>
              </a:rPr>
              <a:t>“lack</a:t>
            </a:r>
            <a:r>
              <a:rPr sz="955" spc="-17" dirty="0">
                <a:solidFill>
                  <a:srgbClr val="59B0E3"/>
                </a:solidFill>
                <a:latin typeface="Century Gothic"/>
                <a:cs typeface="Century Gothic"/>
              </a:rPr>
              <a:t> </a:t>
            </a:r>
            <a:r>
              <a:rPr sz="955" spc="-3" dirty="0">
                <a:solidFill>
                  <a:srgbClr val="59B0E3"/>
                </a:solidFill>
                <a:latin typeface="Century Gothic"/>
                <a:cs typeface="Century Gothic"/>
              </a:rPr>
              <a:t>of</a:t>
            </a:r>
            <a:r>
              <a:rPr sz="955" spc="-17" dirty="0">
                <a:solidFill>
                  <a:srgbClr val="59B0E3"/>
                </a:solidFill>
                <a:latin typeface="Century Gothic"/>
                <a:cs typeface="Century Gothic"/>
              </a:rPr>
              <a:t> </a:t>
            </a:r>
            <a:r>
              <a:rPr sz="955" spc="44" dirty="0">
                <a:solidFill>
                  <a:srgbClr val="59B0E3"/>
                </a:solidFill>
                <a:latin typeface="Century Gothic"/>
                <a:cs typeface="Century Gothic"/>
              </a:rPr>
              <a:t>timely</a:t>
            </a:r>
            <a:r>
              <a:rPr sz="955" spc="-17" dirty="0">
                <a:solidFill>
                  <a:srgbClr val="59B0E3"/>
                </a:solidFill>
                <a:latin typeface="Century Gothic"/>
                <a:cs typeface="Century Gothic"/>
              </a:rPr>
              <a:t> </a:t>
            </a:r>
            <a:r>
              <a:rPr sz="955" spc="3" dirty="0">
                <a:solidFill>
                  <a:srgbClr val="59B0E3"/>
                </a:solidFill>
                <a:latin typeface="Century Gothic"/>
                <a:cs typeface="Century Gothic"/>
              </a:rPr>
              <a:t>medical</a:t>
            </a:r>
            <a:r>
              <a:rPr sz="955" spc="-17" dirty="0">
                <a:solidFill>
                  <a:srgbClr val="59B0E3"/>
                </a:solidFill>
                <a:latin typeface="Century Gothic"/>
                <a:cs typeface="Century Gothic"/>
              </a:rPr>
              <a:t> </a:t>
            </a:r>
            <a:r>
              <a:rPr sz="955" spc="-55" dirty="0">
                <a:solidFill>
                  <a:srgbClr val="59B0E3"/>
                </a:solidFill>
                <a:latin typeface="Century Gothic"/>
                <a:cs typeface="Century Gothic"/>
              </a:rPr>
              <a:t>care”,</a:t>
            </a:r>
            <a:r>
              <a:rPr sz="955" spc="-17" dirty="0">
                <a:solidFill>
                  <a:srgbClr val="59B0E3"/>
                </a:solidFill>
                <a:latin typeface="Century Gothic"/>
                <a:cs typeface="Century Gothic"/>
              </a:rPr>
              <a:t> </a:t>
            </a:r>
            <a:r>
              <a:rPr sz="955" spc="-10" dirty="0">
                <a:solidFill>
                  <a:srgbClr val="59B0E3"/>
                </a:solidFill>
                <a:latin typeface="Century Gothic"/>
                <a:cs typeface="Century Gothic"/>
              </a:rPr>
              <a:t>“medical</a:t>
            </a:r>
            <a:r>
              <a:rPr sz="955" spc="-14" dirty="0">
                <a:solidFill>
                  <a:srgbClr val="59B0E3"/>
                </a:solidFill>
                <a:latin typeface="Century Gothic"/>
                <a:cs typeface="Century Gothic"/>
              </a:rPr>
              <a:t> </a:t>
            </a:r>
            <a:r>
              <a:rPr sz="955" spc="-24" dirty="0">
                <a:solidFill>
                  <a:srgbClr val="59B0E3"/>
                </a:solidFill>
                <a:latin typeface="Century Gothic"/>
                <a:cs typeface="Century Gothic"/>
              </a:rPr>
              <a:t>bureaucracy”.</a:t>
            </a:r>
            <a:endParaRPr sz="955">
              <a:latin typeface="Century Gothic"/>
              <a:cs typeface="Century Gothic"/>
            </a:endParaRPr>
          </a:p>
        </p:txBody>
      </p:sp>
      <p:sp>
        <p:nvSpPr>
          <p:cNvPr id="27" name="object 27"/>
          <p:cNvSpPr/>
          <p:nvPr/>
        </p:nvSpPr>
        <p:spPr>
          <a:xfrm>
            <a:off x="11391029" y="0"/>
            <a:ext cx="4330" cy="981941"/>
          </a:xfrm>
          <a:custGeom>
            <a:avLst/>
            <a:gdLst/>
            <a:ahLst/>
            <a:cxnLst/>
            <a:rect l="l" t="t" r="r" b="b"/>
            <a:pathLst>
              <a:path w="6350" h="1440180">
                <a:moveTo>
                  <a:pt x="6350" y="0"/>
                </a:moveTo>
                <a:lnTo>
                  <a:pt x="0" y="0"/>
                </a:lnTo>
                <a:lnTo>
                  <a:pt x="0" y="1439672"/>
                </a:lnTo>
                <a:lnTo>
                  <a:pt x="6350" y="1436014"/>
                </a:lnTo>
                <a:lnTo>
                  <a:pt x="6350" y="0"/>
                </a:lnTo>
                <a:close/>
              </a:path>
            </a:pathLst>
          </a:custGeom>
          <a:solidFill>
            <a:srgbClr val="94CFE5"/>
          </a:solidFill>
        </p:spPr>
        <p:txBody>
          <a:bodyPr wrap="square" lIns="0" tIns="0" rIns="0" bIns="0" rtlCol="0"/>
          <a:lstStyle/>
          <a:p>
            <a:endParaRPr sz="1227"/>
          </a:p>
        </p:txBody>
      </p:sp>
      <p:grpSp>
        <p:nvGrpSpPr>
          <p:cNvPr id="28" name="object 28"/>
          <p:cNvGrpSpPr/>
          <p:nvPr/>
        </p:nvGrpSpPr>
        <p:grpSpPr>
          <a:xfrm>
            <a:off x="2944716" y="2012094"/>
            <a:ext cx="1442605" cy="1442605"/>
            <a:chOff x="3150517" y="2951072"/>
            <a:chExt cx="2115820" cy="2115820"/>
          </a:xfrm>
        </p:grpSpPr>
        <p:sp>
          <p:nvSpPr>
            <p:cNvPr id="29" name="object 29"/>
            <p:cNvSpPr/>
            <p:nvPr/>
          </p:nvSpPr>
          <p:spPr>
            <a:xfrm>
              <a:off x="4208479" y="2967353"/>
              <a:ext cx="1042035" cy="1840230"/>
            </a:xfrm>
            <a:custGeom>
              <a:avLst/>
              <a:gdLst/>
              <a:ahLst/>
              <a:cxnLst/>
              <a:rect l="l" t="t" r="r" b="b"/>
              <a:pathLst>
                <a:path w="1042035" h="1840229">
                  <a:moveTo>
                    <a:pt x="0" y="0"/>
                  </a:moveTo>
                  <a:lnTo>
                    <a:pt x="0" y="260375"/>
                  </a:lnTo>
                  <a:lnTo>
                    <a:pt x="49316" y="261931"/>
                  </a:lnTo>
                  <a:lnTo>
                    <a:pt x="98140" y="266559"/>
                  </a:lnTo>
                  <a:lnTo>
                    <a:pt x="146343" y="274200"/>
                  </a:lnTo>
                  <a:lnTo>
                    <a:pt x="193796" y="284792"/>
                  </a:lnTo>
                  <a:lnTo>
                    <a:pt x="240371" y="298276"/>
                  </a:lnTo>
                  <a:lnTo>
                    <a:pt x="285937" y="314591"/>
                  </a:lnTo>
                  <a:lnTo>
                    <a:pt x="330368" y="333678"/>
                  </a:lnTo>
                  <a:lnTo>
                    <a:pt x="373533" y="355475"/>
                  </a:lnTo>
                  <a:lnTo>
                    <a:pt x="415303" y="379924"/>
                  </a:lnTo>
                  <a:lnTo>
                    <a:pt x="455550" y="406964"/>
                  </a:lnTo>
                  <a:lnTo>
                    <a:pt x="494145" y="436534"/>
                  </a:lnTo>
                  <a:lnTo>
                    <a:pt x="530959" y="468574"/>
                  </a:lnTo>
                  <a:lnTo>
                    <a:pt x="565863" y="503025"/>
                  </a:lnTo>
                  <a:lnTo>
                    <a:pt x="598728" y="539826"/>
                  </a:lnTo>
                  <a:lnTo>
                    <a:pt x="628197" y="577214"/>
                  </a:lnTo>
                  <a:lnTo>
                    <a:pt x="655038" y="615821"/>
                  </a:lnTo>
                  <a:lnTo>
                    <a:pt x="679261" y="655531"/>
                  </a:lnTo>
                  <a:lnTo>
                    <a:pt x="700877" y="696229"/>
                  </a:lnTo>
                  <a:lnTo>
                    <a:pt x="719895" y="737800"/>
                  </a:lnTo>
                  <a:lnTo>
                    <a:pt x="736326" y="780129"/>
                  </a:lnTo>
                  <a:lnTo>
                    <a:pt x="750180" y="823100"/>
                  </a:lnTo>
                  <a:lnTo>
                    <a:pt x="761467" y="866599"/>
                  </a:lnTo>
                  <a:lnTo>
                    <a:pt x="770197" y="910511"/>
                  </a:lnTo>
                  <a:lnTo>
                    <a:pt x="776380" y="954720"/>
                  </a:lnTo>
                  <a:lnTo>
                    <a:pt x="780027" y="999111"/>
                  </a:lnTo>
                  <a:lnTo>
                    <a:pt x="781147" y="1043570"/>
                  </a:lnTo>
                  <a:lnTo>
                    <a:pt x="779751" y="1087981"/>
                  </a:lnTo>
                  <a:lnTo>
                    <a:pt x="775849" y="1132228"/>
                  </a:lnTo>
                  <a:lnTo>
                    <a:pt x="769451" y="1176198"/>
                  </a:lnTo>
                  <a:lnTo>
                    <a:pt x="760567" y="1219774"/>
                  </a:lnTo>
                  <a:lnTo>
                    <a:pt x="749208" y="1262842"/>
                  </a:lnTo>
                  <a:lnTo>
                    <a:pt x="735383" y="1305287"/>
                  </a:lnTo>
                  <a:lnTo>
                    <a:pt x="719103" y="1346993"/>
                  </a:lnTo>
                  <a:lnTo>
                    <a:pt x="700378" y="1387845"/>
                  </a:lnTo>
                  <a:lnTo>
                    <a:pt x="679217" y="1427729"/>
                  </a:lnTo>
                  <a:lnTo>
                    <a:pt x="655632" y="1466529"/>
                  </a:lnTo>
                  <a:lnTo>
                    <a:pt x="629632" y="1504130"/>
                  </a:lnTo>
                  <a:lnTo>
                    <a:pt x="601227" y="1540417"/>
                  </a:lnTo>
                  <a:lnTo>
                    <a:pt x="570428" y="1575275"/>
                  </a:lnTo>
                  <a:lnTo>
                    <a:pt x="537245" y="1608588"/>
                  </a:lnTo>
                  <a:lnTo>
                    <a:pt x="501688" y="1640243"/>
                  </a:lnTo>
                  <a:lnTo>
                    <a:pt x="668909" y="1839823"/>
                  </a:lnTo>
                  <a:lnTo>
                    <a:pt x="707340" y="1805980"/>
                  </a:lnTo>
                  <a:lnTo>
                    <a:pt x="743887" y="1770470"/>
                  </a:lnTo>
                  <a:lnTo>
                    <a:pt x="778512" y="1733374"/>
                  </a:lnTo>
                  <a:lnTo>
                    <a:pt x="811177" y="1694771"/>
                  </a:lnTo>
                  <a:lnTo>
                    <a:pt x="841843" y="1654744"/>
                  </a:lnTo>
                  <a:lnTo>
                    <a:pt x="870474" y="1613372"/>
                  </a:lnTo>
                  <a:lnTo>
                    <a:pt x="897031" y="1570738"/>
                  </a:lnTo>
                  <a:lnTo>
                    <a:pt x="921477" y="1526921"/>
                  </a:lnTo>
                  <a:lnTo>
                    <a:pt x="943775" y="1482002"/>
                  </a:lnTo>
                  <a:lnTo>
                    <a:pt x="963885" y="1436063"/>
                  </a:lnTo>
                  <a:lnTo>
                    <a:pt x="981771" y="1389184"/>
                  </a:lnTo>
                  <a:lnTo>
                    <a:pt x="997394" y="1341447"/>
                  </a:lnTo>
                  <a:lnTo>
                    <a:pt x="1010718" y="1292931"/>
                  </a:lnTo>
                  <a:lnTo>
                    <a:pt x="1021704" y="1243719"/>
                  </a:lnTo>
                  <a:lnTo>
                    <a:pt x="1030314" y="1193890"/>
                  </a:lnTo>
                  <a:lnTo>
                    <a:pt x="1036511" y="1143525"/>
                  </a:lnTo>
                  <a:lnTo>
                    <a:pt x="1040257" y="1092706"/>
                  </a:lnTo>
                  <a:lnTo>
                    <a:pt x="1041514" y="1041514"/>
                  </a:lnTo>
                  <a:lnTo>
                    <a:pt x="1040442" y="993840"/>
                  </a:lnTo>
                  <a:lnTo>
                    <a:pt x="1037257" y="946715"/>
                  </a:lnTo>
                  <a:lnTo>
                    <a:pt x="1032006" y="900187"/>
                  </a:lnTo>
                  <a:lnTo>
                    <a:pt x="1024733" y="854301"/>
                  </a:lnTo>
                  <a:lnTo>
                    <a:pt x="1015486" y="809103"/>
                  </a:lnTo>
                  <a:lnTo>
                    <a:pt x="1004310" y="764639"/>
                  </a:lnTo>
                  <a:lnTo>
                    <a:pt x="991250" y="720955"/>
                  </a:lnTo>
                  <a:lnTo>
                    <a:pt x="976354" y="678097"/>
                  </a:lnTo>
                  <a:lnTo>
                    <a:pt x="959666" y="636111"/>
                  </a:lnTo>
                  <a:lnTo>
                    <a:pt x="941233" y="595043"/>
                  </a:lnTo>
                  <a:lnTo>
                    <a:pt x="921101" y="554938"/>
                  </a:lnTo>
                  <a:lnTo>
                    <a:pt x="899316" y="515843"/>
                  </a:lnTo>
                  <a:lnTo>
                    <a:pt x="875923" y="477804"/>
                  </a:lnTo>
                  <a:lnTo>
                    <a:pt x="850969" y="440867"/>
                  </a:lnTo>
                  <a:lnTo>
                    <a:pt x="824500" y="405077"/>
                  </a:lnTo>
                  <a:lnTo>
                    <a:pt x="796561" y="370481"/>
                  </a:lnTo>
                  <a:lnTo>
                    <a:pt x="767199" y="337125"/>
                  </a:lnTo>
                  <a:lnTo>
                    <a:pt x="736460" y="305053"/>
                  </a:lnTo>
                  <a:lnTo>
                    <a:pt x="704389" y="274314"/>
                  </a:lnTo>
                  <a:lnTo>
                    <a:pt x="671032" y="244952"/>
                  </a:lnTo>
                  <a:lnTo>
                    <a:pt x="636436" y="217013"/>
                  </a:lnTo>
                  <a:lnTo>
                    <a:pt x="600646" y="190544"/>
                  </a:lnTo>
                  <a:lnTo>
                    <a:pt x="563709" y="165590"/>
                  </a:lnTo>
                  <a:lnTo>
                    <a:pt x="525670" y="142198"/>
                  </a:lnTo>
                  <a:lnTo>
                    <a:pt x="486575" y="120412"/>
                  </a:lnTo>
                  <a:lnTo>
                    <a:pt x="446471" y="100280"/>
                  </a:lnTo>
                  <a:lnTo>
                    <a:pt x="405402" y="81847"/>
                  </a:lnTo>
                  <a:lnTo>
                    <a:pt x="363416" y="65160"/>
                  </a:lnTo>
                  <a:lnTo>
                    <a:pt x="320558" y="50263"/>
                  </a:lnTo>
                  <a:lnTo>
                    <a:pt x="276874" y="37204"/>
                  </a:lnTo>
                  <a:lnTo>
                    <a:pt x="232410" y="26027"/>
                  </a:lnTo>
                  <a:lnTo>
                    <a:pt x="187212" y="16780"/>
                  </a:lnTo>
                  <a:lnTo>
                    <a:pt x="141326" y="9507"/>
                  </a:lnTo>
                  <a:lnTo>
                    <a:pt x="94798" y="4256"/>
                  </a:lnTo>
                  <a:lnTo>
                    <a:pt x="47674" y="1071"/>
                  </a:lnTo>
                  <a:lnTo>
                    <a:pt x="0" y="0"/>
                  </a:lnTo>
                  <a:close/>
                </a:path>
              </a:pathLst>
            </a:custGeom>
            <a:solidFill>
              <a:srgbClr val="5B9BD5"/>
            </a:solidFill>
          </p:spPr>
          <p:txBody>
            <a:bodyPr wrap="square" lIns="0" tIns="0" rIns="0" bIns="0" rtlCol="0"/>
            <a:lstStyle/>
            <a:p>
              <a:endParaRPr sz="1227"/>
            </a:p>
          </p:txBody>
        </p:sp>
        <p:sp>
          <p:nvSpPr>
            <p:cNvPr id="30" name="object 30"/>
            <p:cNvSpPr/>
            <p:nvPr/>
          </p:nvSpPr>
          <p:spPr>
            <a:xfrm>
              <a:off x="4208479" y="2967353"/>
              <a:ext cx="1042035" cy="1840230"/>
            </a:xfrm>
            <a:custGeom>
              <a:avLst/>
              <a:gdLst/>
              <a:ahLst/>
              <a:cxnLst/>
              <a:rect l="l" t="t" r="r" b="b"/>
              <a:pathLst>
                <a:path w="1042035" h="1840229">
                  <a:moveTo>
                    <a:pt x="0" y="0"/>
                  </a:moveTo>
                  <a:lnTo>
                    <a:pt x="47674" y="1071"/>
                  </a:lnTo>
                  <a:lnTo>
                    <a:pt x="94798" y="4256"/>
                  </a:lnTo>
                  <a:lnTo>
                    <a:pt x="141326" y="9507"/>
                  </a:lnTo>
                  <a:lnTo>
                    <a:pt x="187212" y="16780"/>
                  </a:lnTo>
                  <a:lnTo>
                    <a:pt x="232410" y="26027"/>
                  </a:lnTo>
                  <a:lnTo>
                    <a:pt x="276874" y="37204"/>
                  </a:lnTo>
                  <a:lnTo>
                    <a:pt x="320558" y="50263"/>
                  </a:lnTo>
                  <a:lnTo>
                    <a:pt x="363416" y="65160"/>
                  </a:lnTo>
                  <a:lnTo>
                    <a:pt x="405402" y="81847"/>
                  </a:lnTo>
                  <a:lnTo>
                    <a:pt x="446471" y="100280"/>
                  </a:lnTo>
                  <a:lnTo>
                    <a:pt x="486575" y="120412"/>
                  </a:lnTo>
                  <a:lnTo>
                    <a:pt x="525670" y="142198"/>
                  </a:lnTo>
                  <a:lnTo>
                    <a:pt x="563709" y="165590"/>
                  </a:lnTo>
                  <a:lnTo>
                    <a:pt x="600646" y="190544"/>
                  </a:lnTo>
                  <a:lnTo>
                    <a:pt x="636436" y="217013"/>
                  </a:lnTo>
                  <a:lnTo>
                    <a:pt x="671032" y="244952"/>
                  </a:lnTo>
                  <a:lnTo>
                    <a:pt x="704389" y="274314"/>
                  </a:lnTo>
                  <a:lnTo>
                    <a:pt x="736460" y="305053"/>
                  </a:lnTo>
                  <a:lnTo>
                    <a:pt x="767199" y="337125"/>
                  </a:lnTo>
                  <a:lnTo>
                    <a:pt x="796561" y="370481"/>
                  </a:lnTo>
                  <a:lnTo>
                    <a:pt x="824500" y="405077"/>
                  </a:lnTo>
                  <a:lnTo>
                    <a:pt x="850969" y="440867"/>
                  </a:lnTo>
                  <a:lnTo>
                    <a:pt x="875923" y="477804"/>
                  </a:lnTo>
                  <a:lnTo>
                    <a:pt x="899316" y="515843"/>
                  </a:lnTo>
                  <a:lnTo>
                    <a:pt x="921101" y="554938"/>
                  </a:lnTo>
                  <a:lnTo>
                    <a:pt x="941233" y="595043"/>
                  </a:lnTo>
                  <a:lnTo>
                    <a:pt x="959666" y="636111"/>
                  </a:lnTo>
                  <a:lnTo>
                    <a:pt x="976354" y="678097"/>
                  </a:lnTo>
                  <a:lnTo>
                    <a:pt x="991250" y="720955"/>
                  </a:lnTo>
                  <a:lnTo>
                    <a:pt x="1004310" y="764639"/>
                  </a:lnTo>
                  <a:lnTo>
                    <a:pt x="1015486" y="809103"/>
                  </a:lnTo>
                  <a:lnTo>
                    <a:pt x="1024733" y="854301"/>
                  </a:lnTo>
                  <a:lnTo>
                    <a:pt x="1032006" y="900187"/>
                  </a:lnTo>
                  <a:lnTo>
                    <a:pt x="1037257" y="946715"/>
                  </a:lnTo>
                  <a:lnTo>
                    <a:pt x="1040442" y="993840"/>
                  </a:lnTo>
                  <a:lnTo>
                    <a:pt x="1041514" y="1041514"/>
                  </a:lnTo>
                  <a:lnTo>
                    <a:pt x="1040257" y="1092706"/>
                  </a:lnTo>
                  <a:lnTo>
                    <a:pt x="1036511" y="1143525"/>
                  </a:lnTo>
                  <a:lnTo>
                    <a:pt x="1030314" y="1193890"/>
                  </a:lnTo>
                  <a:lnTo>
                    <a:pt x="1021704" y="1243719"/>
                  </a:lnTo>
                  <a:lnTo>
                    <a:pt x="1010718" y="1292931"/>
                  </a:lnTo>
                  <a:lnTo>
                    <a:pt x="997394" y="1341447"/>
                  </a:lnTo>
                  <a:lnTo>
                    <a:pt x="981771" y="1389184"/>
                  </a:lnTo>
                  <a:lnTo>
                    <a:pt x="963885" y="1436063"/>
                  </a:lnTo>
                  <a:lnTo>
                    <a:pt x="943775" y="1482002"/>
                  </a:lnTo>
                  <a:lnTo>
                    <a:pt x="921477" y="1526921"/>
                  </a:lnTo>
                  <a:lnTo>
                    <a:pt x="897031" y="1570738"/>
                  </a:lnTo>
                  <a:lnTo>
                    <a:pt x="870474" y="1613372"/>
                  </a:lnTo>
                  <a:lnTo>
                    <a:pt x="841843" y="1654744"/>
                  </a:lnTo>
                  <a:lnTo>
                    <a:pt x="811177" y="1694771"/>
                  </a:lnTo>
                  <a:lnTo>
                    <a:pt x="778512" y="1733374"/>
                  </a:lnTo>
                  <a:lnTo>
                    <a:pt x="743887" y="1770470"/>
                  </a:lnTo>
                  <a:lnTo>
                    <a:pt x="707340" y="1805980"/>
                  </a:lnTo>
                  <a:lnTo>
                    <a:pt x="668909" y="1839823"/>
                  </a:lnTo>
                  <a:lnTo>
                    <a:pt x="501688" y="1640243"/>
                  </a:lnTo>
                  <a:lnTo>
                    <a:pt x="537245" y="1608588"/>
                  </a:lnTo>
                  <a:lnTo>
                    <a:pt x="570428" y="1575275"/>
                  </a:lnTo>
                  <a:lnTo>
                    <a:pt x="601227" y="1540417"/>
                  </a:lnTo>
                  <a:lnTo>
                    <a:pt x="629632" y="1504130"/>
                  </a:lnTo>
                  <a:lnTo>
                    <a:pt x="655632" y="1466529"/>
                  </a:lnTo>
                  <a:lnTo>
                    <a:pt x="679217" y="1427729"/>
                  </a:lnTo>
                  <a:lnTo>
                    <a:pt x="700378" y="1387845"/>
                  </a:lnTo>
                  <a:lnTo>
                    <a:pt x="719103" y="1346993"/>
                  </a:lnTo>
                  <a:lnTo>
                    <a:pt x="735383" y="1305287"/>
                  </a:lnTo>
                  <a:lnTo>
                    <a:pt x="749208" y="1262842"/>
                  </a:lnTo>
                  <a:lnTo>
                    <a:pt x="760567" y="1219774"/>
                  </a:lnTo>
                  <a:lnTo>
                    <a:pt x="769451" y="1176198"/>
                  </a:lnTo>
                  <a:lnTo>
                    <a:pt x="775849" y="1132228"/>
                  </a:lnTo>
                  <a:lnTo>
                    <a:pt x="779751" y="1087981"/>
                  </a:lnTo>
                  <a:lnTo>
                    <a:pt x="781147" y="1043570"/>
                  </a:lnTo>
                  <a:lnTo>
                    <a:pt x="780027" y="999111"/>
                  </a:lnTo>
                  <a:lnTo>
                    <a:pt x="776380" y="954720"/>
                  </a:lnTo>
                  <a:lnTo>
                    <a:pt x="770197" y="910511"/>
                  </a:lnTo>
                  <a:lnTo>
                    <a:pt x="761467" y="866599"/>
                  </a:lnTo>
                  <a:lnTo>
                    <a:pt x="750180" y="823100"/>
                  </a:lnTo>
                  <a:lnTo>
                    <a:pt x="736326" y="780129"/>
                  </a:lnTo>
                  <a:lnTo>
                    <a:pt x="719895" y="737800"/>
                  </a:lnTo>
                  <a:lnTo>
                    <a:pt x="700877" y="696229"/>
                  </a:lnTo>
                  <a:lnTo>
                    <a:pt x="679261" y="655531"/>
                  </a:lnTo>
                  <a:lnTo>
                    <a:pt x="655038" y="615821"/>
                  </a:lnTo>
                  <a:lnTo>
                    <a:pt x="628197" y="577214"/>
                  </a:lnTo>
                  <a:lnTo>
                    <a:pt x="598728" y="539826"/>
                  </a:lnTo>
                  <a:lnTo>
                    <a:pt x="565863" y="503025"/>
                  </a:lnTo>
                  <a:lnTo>
                    <a:pt x="530959" y="468574"/>
                  </a:lnTo>
                  <a:lnTo>
                    <a:pt x="494145" y="436534"/>
                  </a:lnTo>
                  <a:lnTo>
                    <a:pt x="455550" y="406964"/>
                  </a:lnTo>
                  <a:lnTo>
                    <a:pt x="415303" y="379924"/>
                  </a:lnTo>
                  <a:lnTo>
                    <a:pt x="373533" y="355475"/>
                  </a:lnTo>
                  <a:lnTo>
                    <a:pt x="330368" y="333678"/>
                  </a:lnTo>
                  <a:lnTo>
                    <a:pt x="285937" y="314591"/>
                  </a:lnTo>
                  <a:lnTo>
                    <a:pt x="240371" y="298276"/>
                  </a:lnTo>
                  <a:lnTo>
                    <a:pt x="193796" y="284792"/>
                  </a:lnTo>
                  <a:lnTo>
                    <a:pt x="146343" y="274200"/>
                  </a:lnTo>
                  <a:lnTo>
                    <a:pt x="98140" y="266559"/>
                  </a:lnTo>
                  <a:lnTo>
                    <a:pt x="49316" y="261931"/>
                  </a:lnTo>
                  <a:lnTo>
                    <a:pt x="0" y="260375"/>
                  </a:lnTo>
                  <a:lnTo>
                    <a:pt x="0" y="0"/>
                  </a:lnTo>
                  <a:close/>
                </a:path>
              </a:pathLst>
            </a:custGeom>
            <a:ln w="32562">
              <a:solidFill>
                <a:srgbClr val="FFFFFF"/>
              </a:solidFill>
            </a:ln>
          </p:spPr>
          <p:txBody>
            <a:bodyPr wrap="square" lIns="0" tIns="0" rIns="0" bIns="0" rtlCol="0"/>
            <a:lstStyle/>
            <a:p>
              <a:endParaRPr sz="1227"/>
            </a:p>
          </p:txBody>
        </p:sp>
        <p:sp>
          <p:nvSpPr>
            <p:cNvPr id="31" name="object 31"/>
            <p:cNvSpPr/>
            <p:nvPr/>
          </p:nvSpPr>
          <p:spPr>
            <a:xfrm>
              <a:off x="3183048" y="4145582"/>
              <a:ext cx="1694814" cy="904875"/>
            </a:xfrm>
            <a:custGeom>
              <a:avLst/>
              <a:gdLst/>
              <a:ahLst/>
              <a:cxnLst/>
              <a:rect l="l" t="t" r="r" b="b"/>
              <a:pathLst>
                <a:path w="1694814" h="904875">
                  <a:moveTo>
                    <a:pt x="256362" y="0"/>
                  </a:moveTo>
                  <a:lnTo>
                    <a:pt x="0" y="45567"/>
                  </a:lnTo>
                  <a:lnTo>
                    <a:pt x="9835" y="94163"/>
                  </a:lnTo>
                  <a:lnTo>
                    <a:pt x="21939" y="142113"/>
                  </a:lnTo>
                  <a:lnTo>
                    <a:pt x="36276" y="189344"/>
                  </a:lnTo>
                  <a:lnTo>
                    <a:pt x="52810" y="235778"/>
                  </a:lnTo>
                  <a:lnTo>
                    <a:pt x="71506" y="281341"/>
                  </a:lnTo>
                  <a:lnTo>
                    <a:pt x="92330" y="325957"/>
                  </a:lnTo>
                  <a:lnTo>
                    <a:pt x="115245" y="369551"/>
                  </a:lnTo>
                  <a:lnTo>
                    <a:pt x="140218" y="412047"/>
                  </a:lnTo>
                  <a:lnTo>
                    <a:pt x="167213" y="453370"/>
                  </a:lnTo>
                  <a:lnTo>
                    <a:pt x="196194" y="493444"/>
                  </a:lnTo>
                  <a:lnTo>
                    <a:pt x="227126" y="532193"/>
                  </a:lnTo>
                  <a:lnTo>
                    <a:pt x="258567" y="568047"/>
                  </a:lnTo>
                  <a:lnTo>
                    <a:pt x="291273" y="602122"/>
                  </a:lnTo>
                  <a:lnTo>
                    <a:pt x="325181" y="634412"/>
                  </a:lnTo>
                  <a:lnTo>
                    <a:pt x="360226" y="664913"/>
                  </a:lnTo>
                  <a:lnTo>
                    <a:pt x="396342" y="693618"/>
                  </a:lnTo>
                  <a:lnTo>
                    <a:pt x="433466" y="720521"/>
                  </a:lnTo>
                  <a:lnTo>
                    <a:pt x="471532" y="745617"/>
                  </a:lnTo>
                  <a:lnTo>
                    <a:pt x="510475" y="768900"/>
                  </a:lnTo>
                  <a:lnTo>
                    <a:pt x="550232" y="790365"/>
                  </a:lnTo>
                  <a:lnTo>
                    <a:pt x="590737" y="810005"/>
                  </a:lnTo>
                  <a:lnTo>
                    <a:pt x="631925" y="827815"/>
                  </a:lnTo>
                  <a:lnTo>
                    <a:pt x="673731" y="843789"/>
                  </a:lnTo>
                  <a:lnTo>
                    <a:pt x="716092" y="857922"/>
                  </a:lnTo>
                  <a:lnTo>
                    <a:pt x="758941" y="870208"/>
                  </a:lnTo>
                  <a:lnTo>
                    <a:pt x="802216" y="880641"/>
                  </a:lnTo>
                  <a:lnTo>
                    <a:pt x="845849" y="889215"/>
                  </a:lnTo>
                  <a:lnTo>
                    <a:pt x="889778" y="895925"/>
                  </a:lnTo>
                  <a:lnTo>
                    <a:pt x="933937" y="900764"/>
                  </a:lnTo>
                  <a:lnTo>
                    <a:pt x="978261" y="903729"/>
                  </a:lnTo>
                  <a:lnTo>
                    <a:pt x="1022686" y="904811"/>
                  </a:lnTo>
                  <a:lnTo>
                    <a:pt x="1067147" y="904006"/>
                  </a:lnTo>
                  <a:lnTo>
                    <a:pt x="1111579" y="901309"/>
                  </a:lnTo>
                  <a:lnTo>
                    <a:pt x="1155918" y="896713"/>
                  </a:lnTo>
                  <a:lnTo>
                    <a:pt x="1200098" y="890213"/>
                  </a:lnTo>
                  <a:lnTo>
                    <a:pt x="1244055" y="881802"/>
                  </a:lnTo>
                  <a:lnTo>
                    <a:pt x="1287724" y="871476"/>
                  </a:lnTo>
                  <a:lnTo>
                    <a:pt x="1331041" y="859229"/>
                  </a:lnTo>
                  <a:lnTo>
                    <a:pt x="1373941" y="845054"/>
                  </a:lnTo>
                  <a:lnTo>
                    <a:pt x="1416358" y="828946"/>
                  </a:lnTo>
                  <a:lnTo>
                    <a:pt x="1458229" y="810900"/>
                  </a:lnTo>
                  <a:lnTo>
                    <a:pt x="1499488" y="790910"/>
                  </a:lnTo>
                  <a:lnTo>
                    <a:pt x="1540071" y="768969"/>
                  </a:lnTo>
                  <a:lnTo>
                    <a:pt x="1579913" y="745073"/>
                  </a:lnTo>
                  <a:lnTo>
                    <a:pt x="1618949" y="719216"/>
                  </a:lnTo>
                  <a:lnTo>
                    <a:pt x="1657114" y="691391"/>
                  </a:lnTo>
                  <a:lnTo>
                    <a:pt x="1694345" y="661593"/>
                  </a:lnTo>
                  <a:lnTo>
                    <a:pt x="1527111" y="462013"/>
                  </a:lnTo>
                  <a:lnTo>
                    <a:pt x="1486891" y="493533"/>
                  </a:lnTo>
                  <a:lnTo>
                    <a:pt x="1444835" y="522269"/>
                  </a:lnTo>
                  <a:lnTo>
                    <a:pt x="1401088" y="548152"/>
                  </a:lnTo>
                  <a:lnTo>
                    <a:pt x="1355799" y="571112"/>
                  </a:lnTo>
                  <a:lnTo>
                    <a:pt x="1309114" y="591082"/>
                  </a:lnTo>
                  <a:lnTo>
                    <a:pt x="1261180" y="607992"/>
                  </a:lnTo>
                  <a:lnTo>
                    <a:pt x="1212143" y="621773"/>
                  </a:lnTo>
                  <a:lnTo>
                    <a:pt x="1162151" y="632358"/>
                  </a:lnTo>
                  <a:lnTo>
                    <a:pt x="1115051" y="639282"/>
                  </a:lnTo>
                  <a:lnTo>
                    <a:pt x="1068205" y="643321"/>
                  </a:lnTo>
                  <a:lnTo>
                    <a:pt x="1021705" y="644541"/>
                  </a:lnTo>
                  <a:lnTo>
                    <a:pt x="975648" y="643007"/>
                  </a:lnTo>
                  <a:lnTo>
                    <a:pt x="930129" y="638787"/>
                  </a:lnTo>
                  <a:lnTo>
                    <a:pt x="885241" y="631946"/>
                  </a:lnTo>
                  <a:lnTo>
                    <a:pt x="841080" y="622550"/>
                  </a:lnTo>
                  <a:lnTo>
                    <a:pt x="797740" y="610665"/>
                  </a:lnTo>
                  <a:lnTo>
                    <a:pt x="755316" y="596359"/>
                  </a:lnTo>
                  <a:lnTo>
                    <a:pt x="713904" y="579695"/>
                  </a:lnTo>
                  <a:lnTo>
                    <a:pt x="673597" y="560742"/>
                  </a:lnTo>
                  <a:lnTo>
                    <a:pt x="634490" y="539565"/>
                  </a:lnTo>
                  <a:lnTo>
                    <a:pt x="596678" y="516230"/>
                  </a:lnTo>
                  <a:lnTo>
                    <a:pt x="560256" y="490803"/>
                  </a:lnTo>
                  <a:lnTo>
                    <a:pt x="525319" y="463350"/>
                  </a:lnTo>
                  <a:lnTo>
                    <a:pt x="491961" y="433938"/>
                  </a:lnTo>
                  <a:lnTo>
                    <a:pt x="460278" y="402633"/>
                  </a:lnTo>
                  <a:lnTo>
                    <a:pt x="430363" y="369501"/>
                  </a:lnTo>
                  <a:lnTo>
                    <a:pt x="402312" y="334607"/>
                  </a:lnTo>
                  <a:lnTo>
                    <a:pt x="376219" y="298019"/>
                  </a:lnTo>
                  <a:lnTo>
                    <a:pt x="352179" y="259802"/>
                  </a:lnTo>
                  <a:lnTo>
                    <a:pt x="330287" y="220022"/>
                  </a:lnTo>
                  <a:lnTo>
                    <a:pt x="310638" y="178746"/>
                  </a:lnTo>
                  <a:lnTo>
                    <a:pt x="293326" y="136040"/>
                  </a:lnTo>
                  <a:lnTo>
                    <a:pt x="278446" y="91969"/>
                  </a:lnTo>
                  <a:lnTo>
                    <a:pt x="266093" y="46600"/>
                  </a:lnTo>
                  <a:lnTo>
                    <a:pt x="256362" y="0"/>
                  </a:lnTo>
                  <a:close/>
                </a:path>
              </a:pathLst>
            </a:custGeom>
            <a:solidFill>
              <a:srgbClr val="E5332A"/>
            </a:solidFill>
          </p:spPr>
          <p:txBody>
            <a:bodyPr wrap="square" lIns="0" tIns="0" rIns="0" bIns="0" rtlCol="0"/>
            <a:lstStyle/>
            <a:p>
              <a:endParaRPr sz="1227"/>
            </a:p>
          </p:txBody>
        </p:sp>
        <p:sp>
          <p:nvSpPr>
            <p:cNvPr id="32" name="object 32"/>
            <p:cNvSpPr/>
            <p:nvPr/>
          </p:nvSpPr>
          <p:spPr>
            <a:xfrm>
              <a:off x="3183048" y="4145582"/>
              <a:ext cx="1694814" cy="904875"/>
            </a:xfrm>
            <a:custGeom>
              <a:avLst/>
              <a:gdLst/>
              <a:ahLst/>
              <a:cxnLst/>
              <a:rect l="l" t="t" r="r" b="b"/>
              <a:pathLst>
                <a:path w="1694814" h="904875">
                  <a:moveTo>
                    <a:pt x="1694345" y="661593"/>
                  </a:moveTo>
                  <a:lnTo>
                    <a:pt x="1657114" y="691391"/>
                  </a:lnTo>
                  <a:lnTo>
                    <a:pt x="1618949" y="719216"/>
                  </a:lnTo>
                  <a:lnTo>
                    <a:pt x="1579913" y="745073"/>
                  </a:lnTo>
                  <a:lnTo>
                    <a:pt x="1540071" y="768969"/>
                  </a:lnTo>
                  <a:lnTo>
                    <a:pt x="1499488" y="790910"/>
                  </a:lnTo>
                  <a:lnTo>
                    <a:pt x="1458229" y="810900"/>
                  </a:lnTo>
                  <a:lnTo>
                    <a:pt x="1416358" y="828946"/>
                  </a:lnTo>
                  <a:lnTo>
                    <a:pt x="1373941" y="845054"/>
                  </a:lnTo>
                  <a:lnTo>
                    <a:pt x="1331041" y="859229"/>
                  </a:lnTo>
                  <a:lnTo>
                    <a:pt x="1287724" y="871476"/>
                  </a:lnTo>
                  <a:lnTo>
                    <a:pt x="1244055" y="881802"/>
                  </a:lnTo>
                  <a:lnTo>
                    <a:pt x="1200098" y="890213"/>
                  </a:lnTo>
                  <a:lnTo>
                    <a:pt x="1155918" y="896713"/>
                  </a:lnTo>
                  <a:lnTo>
                    <a:pt x="1111579" y="901309"/>
                  </a:lnTo>
                  <a:lnTo>
                    <a:pt x="1067147" y="904006"/>
                  </a:lnTo>
                  <a:lnTo>
                    <a:pt x="1022686" y="904811"/>
                  </a:lnTo>
                  <a:lnTo>
                    <a:pt x="978261" y="903729"/>
                  </a:lnTo>
                  <a:lnTo>
                    <a:pt x="933937" y="900764"/>
                  </a:lnTo>
                  <a:lnTo>
                    <a:pt x="889778" y="895925"/>
                  </a:lnTo>
                  <a:lnTo>
                    <a:pt x="845849" y="889215"/>
                  </a:lnTo>
                  <a:lnTo>
                    <a:pt x="802216" y="880641"/>
                  </a:lnTo>
                  <a:lnTo>
                    <a:pt x="758941" y="870208"/>
                  </a:lnTo>
                  <a:lnTo>
                    <a:pt x="716092" y="857922"/>
                  </a:lnTo>
                  <a:lnTo>
                    <a:pt x="673731" y="843789"/>
                  </a:lnTo>
                  <a:lnTo>
                    <a:pt x="631925" y="827815"/>
                  </a:lnTo>
                  <a:lnTo>
                    <a:pt x="590737" y="810005"/>
                  </a:lnTo>
                  <a:lnTo>
                    <a:pt x="550232" y="790365"/>
                  </a:lnTo>
                  <a:lnTo>
                    <a:pt x="510475" y="768900"/>
                  </a:lnTo>
                  <a:lnTo>
                    <a:pt x="471532" y="745617"/>
                  </a:lnTo>
                  <a:lnTo>
                    <a:pt x="433466" y="720521"/>
                  </a:lnTo>
                  <a:lnTo>
                    <a:pt x="396342" y="693618"/>
                  </a:lnTo>
                  <a:lnTo>
                    <a:pt x="360226" y="664913"/>
                  </a:lnTo>
                  <a:lnTo>
                    <a:pt x="325181" y="634412"/>
                  </a:lnTo>
                  <a:lnTo>
                    <a:pt x="291273" y="602122"/>
                  </a:lnTo>
                  <a:lnTo>
                    <a:pt x="258567" y="568047"/>
                  </a:lnTo>
                  <a:lnTo>
                    <a:pt x="227126" y="532193"/>
                  </a:lnTo>
                  <a:lnTo>
                    <a:pt x="196194" y="493444"/>
                  </a:lnTo>
                  <a:lnTo>
                    <a:pt x="167213" y="453370"/>
                  </a:lnTo>
                  <a:lnTo>
                    <a:pt x="140218" y="412047"/>
                  </a:lnTo>
                  <a:lnTo>
                    <a:pt x="115245" y="369551"/>
                  </a:lnTo>
                  <a:lnTo>
                    <a:pt x="92330" y="325957"/>
                  </a:lnTo>
                  <a:lnTo>
                    <a:pt x="71506" y="281341"/>
                  </a:lnTo>
                  <a:lnTo>
                    <a:pt x="52810" y="235778"/>
                  </a:lnTo>
                  <a:lnTo>
                    <a:pt x="36276" y="189344"/>
                  </a:lnTo>
                  <a:lnTo>
                    <a:pt x="21939" y="142113"/>
                  </a:lnTo>
                  <a:lnTo>
                    <a:pt x="9835" y="94163"/>
                  </a:lnTo>
                  <a:lnTo>
                    <a:pt x="0" y="45567"/>
                  </a:lnTo>
                  <a:lnTo>
                    <a:pt x="256362" y="0"/>
                  </a:lnTo>
                  <a:lnTo>
                    <a:pt x="266093" y="46600"/>
                  </a:lnTo>
                  <a:lnTo>
                    <a:pt x="278446" y="91969"/>
                  </a:lnTo>
                  <a:lnTo>
                    <a:pt x="293326" y="136040"/>
                  </a:lnTo>
                  <a:lnTo>
                    <a:pt x="310638" y="178746"/>
                  </a:lnTo>
                  <a:lnTo>
                    <a:pt x="330287" y="220022"/>
                  </a:lnTo>
                  <a:lnTo>
                    <a:pt x="352179" y="259802"/>
                  </a:lnTo>
                  <a:lnTo>
                    <a:pt x="376219" y="298019"/>
                  </a:lnTo>
                  <a:lnTo>
                    <a:pt x="402312" y="334607"/>
                  </a:lnTo>
                  <a:lnTo>
                    <a:pt x="430363" y="369501"/>
                  </a:lnTo>
                  <a:lnTo>
                    <a:pt x="460278" y="402633"/>
                  </a:lnTo>
                  <a:lnTo>
                    <a:pt x="491961" y="433938"/>
                  </a:lnTo>
                  <a:lnTo>
                    <a:pt x="525319" y="463350"/>
                  </a:lnTo>
                  <a:lnTo>
                    <a:pt x="560256" y="490803"/>
                  </a:lnTo>
                  <a:lnTo>
                    <a:pt x="596678" y="516230"/>
                  </a:lnTo>
                  <a:lnTo>
                    <a:pt x="634490" y="539565"/>
                  </a:lnTo>
                  <a:lnTo>
                    <a:pt x="673597" y="560742"/>
                  </a:lnTo>
                  <a:lnTo>
                    <a:pt x="713904" y="579695"/>
                  </a:lnTo>
                  <a:lnTo>
                    <a:pt x="755316" y="596359"/>
                  </a:lnTo>
                  <a:lnTo>
                    <a:pt x="797740" y="610665"/>
                  </a:lnTo>
                  <a:lnTo>
                    <a:pt x="841080" y="622550"/>
                  </a:lnTo>
                  <a:lnTo>
                    <a:pt x="885241" y="631946"/>
                  </a:lnTo>
                  <a:lnTo>
                    <a:pt x="930129" y="638787"/>
                  </a:lnTo>
                  <a:lnTo>
                    <a:pt x="975648" y="643007"/>
                  </a:lnTo>
                  <a:lnTo>
                    <a:pt x="1021705" y="644541"/>
                  </a:lnTo>
                  <a:lnTo>
                    <a:pt x="1068205" y="643321"/>
                  </a:lnTo>
                  <a:lnTo>
                    <a:pt x="1115051" y="639282"/>
                  </a:lnTo>
                  <a:lnTo>
                    <a:pt x="1162151" y="632358"/>
                  </a:lnTo>
                  <a:lnTo>
                    <a:pt x="1212143" y="621773"/>
                  </a:lnTo>
                  <a:lnTo>
                    <a:pt x="1261180" y="607992"/>
                  </a:lnTo>
                  <a:lnTo>
                    <a:pt x="1309114" y="591082"/>
                  </a:lnTo>
                  <a:lnTo>
                    <a:pt x="1355799" y="571112"/>
                  </a:lnTo>
                  <a:lnTo>
                    <a:pt x="1401088" y="548152"/>
                  </a:lnTo>
                  <a:lnTo>
                    <a:pt x="1444835" y="522269"/>
                  </a:lnTo>
                  <a:lnTo>
                    <a:pt x="1486891" y="493533"/>
                  </a:lnTo>
                  <a:lnTo>
                    <a:pt x="1527111" y="462013"/>
                  </a:lnTo>
                  <a:lnTo>
                    <a:pt x="1694345" y="661593"/>
                  </a:lnTo>
                  <a:close/>
                </a:path>
              </a:pathLst>
            </a:custGeom>
            <a:ln w="32562">
              <a:solidFill>
                <a:srgbClr val="FFFFFF"/>
              </a:solidFill>
            </a:ln>
          </p:spPr>
          <p:txBody>
            <a:bodyPr wrap="square" lIns="0" tIns="0" rIns="0" bIns="0" rtlCol="0"/>
            <a:lstStyle/>
            <a:p>
              <a:endParaRPr sz="1227"/>
            </a:p>
          </p:txBody>
        </p:sp>
        <p:sp>
          <p:nvSpPr>
            <p:cNvPr id="33" name="object 33"/>
            <p:cNvSpPr/>
            <p:nvPr/>
          </p:nvSpPr>
          <p:spPr>
            <a:xfrm>
              <a:off x="3166799" y="2967356"/>
              <a:ext cx="1042035" cy="1224280"/>
            </a:xfrm>
            <a:custGeom>
              <a:avLst/>
              <a:gdLst/>
              <a:ahLst/>
              <a:cxnLst/>
              <a:rect l="l" t="t" r="r" b="b"/>
              <a:pathLst>
                <a:path w="1042035" h="1224279">
                  <a:moveTo>
                    <a:pt x="1041681" y="0"/>
                  </a:moveTo>
                  <a:lnTo>
                    <a:pt x="995879" y="1006"/>
                  </a:lnTo>
                  <a:lnTo>
                    <a:pt x="950185" y="4024"/>
                  </a:lnTo>
                  <a:lnTo>
                    <a:pt x="904665" y="9049"/>
                  </a:lnTo>
                  <a:lnTo>
                    <a:pt x="859385" y="16078"/>
                  </a:lnTo>
                  <a:lnTo>
                    <a:pt x="812634" y="25477"/>
                  </a:lnTo>
                  <a:lnTo>
                    <a:pt x="766795" y="36860"/>
                  </a:lnTo>
                  <a:lnTo>
                    <a:pt x="721904" y="50174"/>
                  </a:lnTo>
                  <a:lnTo>
                    <a:pt x="677999" y="65365"/>
                  </a:lnTo>
                  <a:lnTo>
                    <a:pt x="635117" y="82380"/>
                  </a:lnTo>
                  <a:lnTo>
                    <a:pt x="593296" y="101166"/>
                  </a:lnTo>
                  <a:lnTo>
                    <a:pt x="552572" y="121669"/>
                  </a:lnTo>
                  <a:lnTo>
                    <a:pt x="512983" y="143837"/>
                  </a:lnTo>
                  <a:lnTo>
                    <a:pt x="474566" y="167615"/>
                  </a:lnTo>
                  <a:lnTo>
                    <a:pt x="437358" y="192951"/>
                  </a:lnTo>
                  <a:lnTo>
                    <a:pt x="401397" y="219791"/>
                  </a:lnTo>
                  <a:lnTo>
                    <a:pt x="366718" y="248082"/>
                  </a:lnTo>
                  <a:lnTo>
                    <a:pt x="333361" y="277771"/>
                  </a:lnTo>
                  <a:lnTo>
                    <a:pt x="301362" y="308804"/>
                  </a:lnTo>
                  <a:lnTo>
                    <a:pt x="270758" y="341129"/>
                  </a:lnTo>
                  <a:lnTo>
                    <a:pt x="241586" y="374691"/>
                  </a:lnTo>
                  <a:lnTo>
                    <a:pt x="213884" y="409438"/>
                  </a:lnTo>
                  <a:lnTo>
                    <a:pt x="187688" y="445315"/>
                  </a:lnTo>
                  <a:lnTo>
                    <a:pt x="163037" y="482271"/>
                  </a:lnTo>
                  <a:lnTo>
                    <a:pt x="139967" y="520252"/>
                  </a:lnTo>
                  <a:lnTo>
                    <a:pt x="118515" y="559203"/>
                  </a:lnTo>
                  <a:lnTo>
                    <a:pt x="98718" y="599073"/>
                  </a:lnTo>
                  <a:lnTo>
                    <a:pt x="80615" y="639808"/>
                  </a:lnTo>
                  <a:lnTo>
                    <a:pt x="64242" y="681354"/>
                  </a:lnTo>
                  <a:lnTo>
                    <a:pt x="49635" y="723658"/>
                  </a:lnTo>
                  <a:lnTo>
                    <a:pt x="36834" y="766667"/>
                  </a:lnTo>
                  <a:lnTo>
                    <a:pt x="25874" y="810327"/>
                  </a:lnTo>
                  <a:lnTo>
                    <a:pt x="16792" y="854586"/>
                  </a:lnTo>
                  <a:lnTo>
                    <a:pt x="9627" y="899389"/>
                  </a:lnTo>
                  <a:lnTo>
                    <a:pt x="4415" y="944685"/>
                  </a:lnTo>
                  <a:lnTo>
                    <a:pt x="1193" y="990418"/>
                  </a:lnTo>
                  <a:lnTo>
                    <a:pt x="0" y="1036537"/>
                  </a:lnTo>
                  <a:lnTo>
                    <a:pt x="870" y="1082988"/>
                  </a:lnTo>
                  <a:lnTo>
                    <a:pt x="3843" y="1129717"/>
                  </a:lnTo>
                  <a:lnTo>
                    <a:pt x="8956" y="1176671"/>
                  </a:lnTo>
                  <a:lnTo>
                    <a:pt x="16245" y="1223797"/>
                  </a:lnTo>
                  <a:lnTo>
                    <a:pt x="272607" y="1178229"/>
                  </a:lnTo>
                  <a:lnTo>
                    <a:pt x="267335" y="1144271"/>
                  </a:lnTo>
                  <a:lnTo>
                    <a:pt x="263564" y="1110132"/>
                  </a:lnTo>
                  <a:lnTo>
                    <a:pt x="261298" y="1075859"/>
                  </a:lnTo>
                  <a:lnTo>
                    <a:pt x="260542" y="1041501"/>
                  </a:lnTo>
                  <a:lnTo>
                    <a:pt x="261967" y="993917"/>
                  </a:lnTo>
                  <a:lnTo>
                    <a:pt x="266190" y="947087"/>
                  </a:lnTo>
                  <a:lnTo>
                    <a:pt x="273127" y="901092"/>
                  </a:lnTo>
                  <a:lnTo>
                    <a:pt x="282698" y="856015"/>
                  </a:lnTo>
                  <a:lnTo>
                    <a:pt x="294820" y="811937"/>
                  </a:lnTo>
                  <a:lnTo>
                    <a:pt x="309412" y="768940"/>
                  </a:lnTo>
                  <a:lnTo>
                    <a:pt x="326393" y="727105"/>
                  </a:lnTo>
                  <a:lnTo>
                    <a:pt x="345680" y="686515"/>
                  </a:lnTo>
                  <a:lnTo>
                    <a:pt x="367191" y="647251"/>
                  </a:lnTo>
                  <a:lnTo>
                    <a:pt x="390846" y="609394"/>
                  </a:lnTo>
                  <a:lnTo>
                    <a:pt x="416562" y="573027"/>
                  </a:lnTo>
                  <a:lnTo>
                    <a:pt x="444257" y="538231"/>
                  </a:lnTo>
                  <a:lnTo>
                    <a:pt x="473851" y="505087"/>
                  </a:lnTo>
                  <a:lnTo>
                    <a:pt x="505261" y="473678"/>
                  </a:lnTo>
                  <a:lnTo>
                    <a:pt x="538405" y="444085"/>
                  </a:lnTo>
                  <a:lnTo>
                    <a:pt x="573202" y="416390"/>
                  </a:lnTo>
                  <a:lnTo>
                    <a:pt x="609570" y="390675"/>
                  </a:lnTo>
                  <a:lnTo>
                    <a:pt x="647427" y="367021"/>
                  </a:lnTo>
                  <a:lnTo>
                    <a:pt x="686692" y="345510"/>
                  </a:lnTo>
                  <a:lnTo>
                    <a:pt x="727283" y="326224"/>
                  </a:lnTo>
                  <a:lnTo>
                    <a:pt x="769118" y="309244"/>
                  </a:lnTo>
                  <a:lnTo>
                    <a:pt x="812115" y="294652"/>
                  </a:lnTo>
                  <a:lnTo>
                    <a:pt x="856194" y="282530"/>
                  </a:lnTo>
                  <a:lnTo>
                    <a:pt x="901271" y="272960"/>
                  </a:lnTo>
                  <a:lnTo>
                    <a:pt x="947266" y="266023"/>
                  </a:lnTo>
                  <a:lnTo>
                    <a:pt x="994096" y="261800"/>
                  </a:lnTo>
                  <a:lnTo>
                    <a:pt x="1041681" y="260375"/>
                  </a:lnTo>
                  <a:lnTo>
                    <a:pt x="1041681" y="0"/>
                  </a:lnTo>
                  <a:close/>
                </a:path>
              </a:pathLst>
            </a:custGeom>
            <a:solidFill>
              <a:srgbClr val="A5A5A5"/>
            </a:solidFill>
          </p:spPr>
          <p:txBody>
            <a:bodyPr wrap="square" lIns="0" tIns="0" rIns="0" bIns="0" rtlCol="0"/>
            <a:lstStyle/>
            <a:p>
              <a:endParaRPr sz="1227"/>
            </a:p>
          </p:txBody>
        </p:sp>
        <p:sp>
          <p:nvSpPr>
            <p:cNvPr id="34" name="object 34"/>
            <p:cNvSpPr/>
            <p:nvPr/>
          </p:nvSpPr>
          <p:spPr>
            <a:xfrm>
              <a:off x="3166799" y="2967356"/>
              <a:ext cx="1042035" cy="1224280"/>
            </a:xfrm>
            <a:custGeom>
              <a:avLst/>
              <a:gdLst/>
              <a:ahLst/>
              <a:cxnLst/>
              <a:rect l="l" t="t" r="r" b="b"/>
              <a:pathLst>
                <a:path w="1042035" h="1224279">
                  <a:moveTo>
                    <a:pt x="16245" y="1223797"/>
                  </a:moveTo>
                  <a:lnTo>
                    <a:pt x="8956" y="1176671"/>
                  </a:lnTo>
                  <a:lnTo>
                    <a:pt x="3843" y="1129717"/>
                  </a:lnTo>
                  <a:lnTo>
                    <a:pt x="870" y="1082988"/>
                  </a:lnTo>
                  <a:lnTo>
                    <a:pt x="0" y="1036537"/>
                  </a:lnTo>
                  <a:lnTo>
                    <a:pt x="1193" y="990418"/>
                  </a:lnTo>
                  <a:lnTo>
                    <a:pt x="4415" y="944685"/>
                  </a:lnTo>
                  <a:lnTo>
                    <a:pt x="9627" y="899389"/>
                  </a:lnTo>
                  <a:lnTo>
                    <a:pt x="16792" y="854586"/>
                  </a:lnTo>
                  <a:lnTo>
                    <a:pt x="25874" y="810327"/>
                  </a:lnTo>
                  <a:lnTo>
                    <a:pt x="36834" y="766667"/>
                  </a:lnTo>
                  <a:lnTo>
                    <a:pt x="49635" y="723658"/>
                  </a:lnTo>
                  <a:lnTo>
                    <a:pt x="64242" y="681354"/>
                  </a:lnTo>
                  <a:lnTo>
                    <a:pt x="80615" y="639808"/>
                  </a:lnTo>
                  <a:lnTo>
                    <a:pt x="98718" y="599073"/>
                  </a:lnTo>
                  <a:lnTo>
                    <a:pt x="118515" y="559203"/>
                  </a:lnTo>
                  <a:lnTo>
                    <a:pt x="139967" y="520252"/>
                  </a:lnTo>
                  <a:lnTo>
                    <a:pt x="163037" y="482271"/>
                  </a:lnTo>
                  <a:lnTo>
                    <a:pt x="187688" y="445315"/>
                  </a:lnTo>
                  <a:lnTo>
                    <a:pt x="213884" y="409438"/>
                  </a:lnTo>
                  <a:lnTo>
                    <a:pt x="241586" y="374691"/>
                  </a:lnTo>
                  <a:lnTo>
                    <a:pt x="270758" y="341129"/>
                  </a:lnTo>
                  <a:lnTo>
                    <a:pt x="301362" y="308804"/>
                  </a:lnTo>
                  <a:lnTo>
                    <a:pt x="333361" y="277771"/>
                  </a:lnTo>
                  <a:lnTo>
                    <a:pt x="366718" y="248082"/>
                  </a:lnTo>
                  <a:lnTo>
                    <a:pt x="401397" y="219791"/>
                  </a:lnTo>
                  <a:lnTo>
                    <a:pt x="437358" y="192951"/>
                  </a:lnTo>
                  <a:lnTo>
                    <a:pt x="474566" y="167615"/>
                  </a:lnTo>
                  <a:lnTo>
                    <a:pt x="512983" y="143837"/>
                  </a:lnTo>
                  <a:lnTo>
                    <a:pt x="552572" y="121669"/>
                  </a:lnTo>
                  <a:lnTo>
                    <a:pt x="593296" y="101166"/>
                  </a:lnTo>
                  <a:lnTo>
                    <a:pt x="635117" y="82380"/>
                  </a:lnTo>
                  <a:lnTo>
                    <a:pt x="677999" y="65365"/>
                  </a:lnTo>
                  <a:lnTo>
                    <a:pt x="721904" y="50174"/>
                  </a:lnTo>
                  <a:lnTo>
                    <a:pt x="766795" y="36860"/>
                  </a:lnTo>
                  <a:lnTo>
                    <a:pt x="812634" y="25477"/>
                  </a:lnTo>
                  <a:lnTo>
                    <a:pt x="859385" y="16078"/>
                  </a:lnTo>
                  <a:lnTo>
                    <a:pt x="904665" y="9049"/>
                  </a:lnTo>
                  <a:lnTo>
                    <a:pt x="950185" y="4024"/>
                  </a:lnTo>
                  <a:lnTo>
                    <a:pt x="995879" y="1006"/>
                  </a:lnTo>
                  <a:lnTo>
                    <a:pt x="1041681" y="0"/>
                  </a:lnTo>
                  <a:lnTo>
                    <a:pt x="1041681" y="260375"/>
                  </a:lnTo>
                  <a:lnTo>
                    <a:pt x="994096" y="261800"/>
                  </a:lnTo>
                  <a:lnTo>
                    <a:pt x="947266" y="266023"/>
                  </a:lnTo>
                  <a:lnTo>
                    <a:pt x="901271" y="272960"/>
                  </a:lnTo>
                  <a:lnTo>
                    <a:pt x="856194" y="282530"/>
                  </a:lnTo>
                  <a:lnTo>
                    <a:pt x="812115" y="294652"/>
                  </a:lnTo>
                  <a:lnTo>
                    <a:pt x="769118" y="309244"/>
                  </a:lnTo>
                  <a:lnTo>
                    <a:pt x="727283" y="326224"/>
                  </a:lnTo>
                  <a:lnTo>
                    <a:pt x="686692" y="345510"/>
                  </a:lnTo>
                  <a:lnTo>
                    <a:pt x="647427" y="367021"/>
                  </a:lnTo>
                  <a:lnTo>
                    <a:pt x="609570" y="390675"/>
                  </a:lnTo>
                  <a:lnTo>
                    <a:pt x="573202" y="416390"/>
                  </a:lnTo>
                  <a:lnTo>
                    <a:pt x="538405" y="444085"/>
                  </a:lnTo>
                  <a:lnTo>
                    <a:pt x="505261" y="473678"/>
                  </a:lnTo>
                  <a:lnTo>
                    <a:pt x="473851" y="505087"/>
                  </a:lnTo>
                  <a:lnTo>
                    <a:pt x="444257" y="538231"/>
                  </a:lnTo>
                  <a:lnTo>
                    <a:pt x="416562" y="573027"/>
                  </a:lnTo>
                  <a:lnTo>
                    <a:pt x="390846" y="609394"/>
                  </a:lnTo>
                  <a:lnTo>
                    <a:pt x="367191" y="647251"/>
                  </a:lnTo>
                  <a:lnTo>
                    <a:pt x="345680" y="686515"/>
                  </a:lnTo>
                  <a:lnTo>
                    <a:pt x="326393" y="727105"/>
                  </a:lnTo>
                  <a:lnTo>
                    <a:pt x="309412" y="768940"/>
                  </a:lnTo>
                  <a:lnTo>
                    <a:pt x="294820" y="811937"/>
                  </a:lnTo>
                  <a:lnTo>
                    <a:pt x="282698" y="856015"/>
                  </a:lnTo>
                  <a:lnTo>
                    <a:pt x="273127" y="901092"/>
                  </a:lnTo>
                  <a:lnTo>
                    <a:pt x="266190" y="947087"/>
                  </a:lnTo>
                  <a:lnTo>
                    <a:pt x="261967" y="993917"/>
                  </a:lnTo>
                  <a:lnTo>
                    <a:pt x="260542" y="1041501"/>
                  </a:lnTo>
                  <a:lnTo>
                    <a:pt x="261298" y="1075859"/>
                  </a:lnTo>
                  <a:lnTo>
                    <a:pt x="263564" y="1110132"/>
                  </a:lnTo>
                  <a:lnTo>
                    <a:pt x="267335" y="1144271"/>
                  </a:lnTo>
                  <a:lnTo>
                    <a:pt x="272607" y="1178229"/>
                  </a:lnTo>
                  <a:lnTo>
                    <a:pt x="16245" y="1223797"/>
                  </a:lnTo>
                  <a:close/>
                </a:path>
              </a:pathLst>
            </a:custGeom>
            <a:ln w="32562">
              <a:solidFill>
                <a:srgbClr val="FFFFFF"/>
              </a:solidFill>
            </a:ln>
          </p:spPr>
          <p:txBody>
            <a:bodyPr wrap="square" lIns="0" tIns="0" rIns="0" bIns="0" rtlCol="0"/>
            <a:lstStyle/>
            <a:p>
              <a:endParaRPr sz="1227"/>
            </a:p>
          </p:txBody>
        </p:sp>
      </p:grpSp>
      <p:sp>
        <p:nvSpPr>
          <p:cNvPr id="35" name="object 35"/>
          <p:cNvSpPr txBox="1"/>
          <p:nvPr/>
        </p:nvSpPr>
        <p:spPr>
          <a:xfrm>
            <a:off x="4377117" y="2335106"/>
            <a:ext cx="379268" cy="169220"/>
          </a:xfrm>
          <a:prstGeom prst="rect">
            <a:avLst/>
          </a:prstGeom>
        </p:spPr>
        <p:txBody>
          <a:bodyPr vert="horz" wrap="square" lIns="0" tIns="11690" rIns="0" bIns="0" rtlCol="0">
            <a:spAutoFit/>
          </a:bodyPr>
          <a:lstStyle/>
          <a:p>
            <a:pPr marL="8659">
              <a:spcBef>
                <a:spcPts val="92"/>
              </a:spcBef>
            </a:pPr>
            <a:r>
              <a:rPr sz="1023" spc="10" dirty="0">
                <a:solidFill>
                  <a:srgbClr val="404040"/>
                </a:solidFill>
                <a:latin typeface="Calibri"/>
                <a:cs typeface="Calibri"/>
              </a:rPr>
              <a:t>38,9</a:t>
            </a:r>
            <a:r>
              <a:rPr sz="1023" spc="-37" dirty="0">
                <a:solidFill>
                  <a:srgbClr val="404040"/>
                </a:solidFill>
                <a:latin typeface="Calibri"/>
                <a:cs typeface="Calibri"/>
              </a:rPr>
              <a:t> </a:t>
            </a:r>
            <a:r>
              <a:rPr sz="1023" spc="17" dirty="0">
                <a:solidFill>
                  <a:srgbClr val="404040"/>
                </a:solidFill>
                <a:latin typeface="Calibri"/>
                <a:cs typeface="Calibri"/>
              </a:rPr>
              <a:t>%</a:t>
            </a:r>
            <a:endParaRPr sz="1023">
              <a:latin typeface="Calibri"/>
              <a:cs typeface="Calibri"/>
            </a:endParaRPr>
          </a:p>
        </p:txBody>
      </p:sp>
      <p:sp>
        <p:nvSpPr>
          <p:cNvPr id="36" name="object 36"/>
          <p:cNvSpPr txBox="1"/>
          <p:nvPr/>
        </p:nvSpPr>
        <p:spPr>
          <a:xfrm>
            <a:off x="3005456" y="3353426"/>
            <a:ext cx="379268" cy="169220"/>
          </a:xfrm>
          <a:prstGeom prst="rect">
            <a:avLst/>
          </a:prstGeom>
        </p:spPr>
        <p:txBody>
          <a:bodyPr vert="horz" wrap="square" lIns="0" tIns="11690" rIns="0" bIns="0" rtlCol="0">
            <a:spAutoFit/>
          </a:bodyPr>
          <a:lstStyle/>
          <a:p>
            <a:pPr marL="8659">
              <a:spcBef>
                <a:spcPts val="92"/>
              </a:spcBef>
            </a:pPr>
            <a:r>
              <a:rPr sz="1023" spc="10" dirty="0">
                <a:solidFill>
                  <a:srgbClr val="404040"/>
                </a:solidFill>
                <a:latin typeface="Calibri"/>
                <a:cs typeface="Calibri"/>
              </a:rPr>
              <a:t>33,3</a:t>
            </a:r>
            <a:r>
              <a:rPr sz="1023" spc="-37" dirty="0">
                <a:solidFill>
                  <a:srgbClr val="404040"/>
                </a:solidFill>
                <a:latin typeface="Calibri"/>
                <a:cs typeface="Calibri"/>
              </a:rPr>
              <a:t> </a:t>
            </a:r>
            <a:r>
              <a:rPr sz="1023" spc="17" dirty="0">
                <a:solidFill>
                  <a:srgbClr val="404040"/>
                </a:solidFill>
                <a:latin typeface="Calibri"/>
                <a:cs typeface="Calibri"/>
              </a:rPr>
              <a:t>%</a:t>
            </a:r>
            <a:endParaRPr sz="1023">
              <a:latin typeface="Calibri"/>
              <a:cs typeface="Calibri"/>
            </a:endParaRPr>
          </a:p>
        </p:txBody>
      </p:sp>
      <p:sp>
        <p:nvSpPr>
          <p:cNvPr id="37" name="object 37"/>
          <p:cNvSpPr txBox="1"/>
          <p:nvPr/>
        </p:nvSpPr>
        <p:spPr>
          <a:xfrm>
            <a:off x="2788415" y="2103942"/>
            <a:ext cx="379268" cy="169220"/>
          </a:xfrm>
          <a:prstGeom prst="rect">
            <a:avLst/>
          </a:prstGeom>
        </p:spPr>
        <p:txBody>
          <a:bodyPr vert="horz" wrap="square" lIns="0" tIns="11690" rIns="0" bIns="0" rtlCol="0">
            <a:spAutoFit/>
          </a:bodyPr>
          <a:lstStyle/>
          <a:p>
            <a:pPr marL="8659">
              <a:spcBef>
                <a:spcPts val="92"/>
              </a:spcBef>
            </a:pPr>
            <a:r>
              <a:rPr sz="1023" spc="10" dirty="0">
                <a:solidFill>
                  <a:srgbClr val="404040"/>
                </a:solidFill>
                <a:latin typeface="Calibri"/>
                <a:cs typeface="Calibri"/>
              </a:rPr>
              <a:t>27,8</a:t>
            </a:r>
            <a:r>
              <a:rPr sz="1023" spc="-37" dirty="0">
                <a:solidFill>
                  <a:srgbClr val="404040"/>
                </a:solidFill>
                <a:latin typeface="Calibri"/>
                <a:cs typeface="Calibri"/>
              </a:rPr>
              <a:t> </a:t>
            </a:r>
            <a:r>
              <a:rPr sz="1023" spc="17" dirty="0">
                <a:solidFill>
                  <a:srgbClr val="404040"/>
                </a:solidFill>
                <a:latin typeface="Calibri"/>
                <a:cs typeface="Calibri"/>
              </a:rPr>
              <a:t>%</a:t>
            </a:r>
            <a:endParaRPr sz="1023">
              <a:latin typeface="Calibri"/>
              <a:cs typeface="Calibri"/>
            </a:endParaRPr>
          </a:p>
        </p:txBody>
      </p:sp>
      <p:grpSp>
        <p:nvGrpSpPr>
          <p:cNvPr id="38" name="object 38"/>
          <p:cNvGrpSpPr/>
          <p:nvPr/>
        </p:nvGrpSpPr>
        <p:grpSpPr>
          <a:xfrm>
            <a:off x="2553202" y="3807826"/>
            <a:ext cx="96982" cy="95250"/>
            <a:chOff x="2576296" y="5584812"/>
            <a:chExt cx="142240" cy="139700"/>
          </a:xfrm>
        </p:grpSpPr>
        <p:sp>
          <p:nvSpPr>
            <p:cNvPr id="39" name="object 39"/>
            <p:cNvSpPr/>
            <p:nvPr/>
          </p:nvSpPr>
          <p:spPr>
            <a:xfrm>
              <a:off x="2592578" y="5601106"/>
              <a:ext cx="109855" cy="107314"/>
            </a:xfrm>
            <a:custGeom>
              <a:avLst/>
              <a:gdLst/>
              <a:ahLst/>
              <a:cxnLst/>
              <a:rect l="l" t="t" r="r" b="b"/>
              <a:pathLst>
                <a:path w="109855" h="107314">
                  <a:moveTo>
                    <a:pt x="109435" y="0"/>
                  </a:moveTo>
                  <a:lnTo>
                    <a:pt x="0" y="0"/>
                  </a:lnTo>
                  <a:lnTo>
                    <a:pt x="0" y="106819"/>
                  </a:lnTo>
                  <a:lnTo>
                    <a:pt x="109435" y="106819"/>
                  </a:lnTo>
                  <a:lnTo>
                    <a:pt x="109435" y="0"/>
                  </a:lnTo>
                  <a:close/>
                </a:path>
              </a:pathLst>
            </a:custGeom>
            <a:solidFill>
              <a:srgbClr val="5B9BD5"/>
            </a:solidFill>
          </p:spPr>
          <p:txBody>
            <a:bodyPr wrap="square" lIns="0" tIns="0" rIns="0" bIns="0" rtlCol="0"/>
            <a:lstStyle/>
            <a:p>
              <a:endParaRPr sz="1227"/>
            </a:p>
          </p:txBody>
        </p:sp>
        <p:sp>
          <p:nvSpPr>
            <p:cNvPr id="40" name="object 40"/>
            <p:cNvSpPr/>
            <p:nvPr/>
          </p:nvSpPr>
          <p:spPr>
            <a:xfrm>
              <a:off x="2592578" y="5601093"/>
              <a:ext cx="109855" cy="107314"/>
            </a:xfrm>
            <a:custGeom>
              <a:avLst/>
              <a:gdLst/>
              <a:ahLst/>
              <a:cxnLst/>
              <a:rect l="l" t="t" r="r" b="b"/>
              <a:pathLst>
                <a:path w="109855" h="107314">
                  <a:moveTo>
                    <a:pt x="0" y="0"/>
                  </a:moveTo>
                  <a:lnTo>
                    <a:pt x="109435" y="0"/>
                  </a:lnTo>
                  <a:lnTo>
                    <a:pt x="109435" y="106819"/>
                  </a:lnTo>
                  <a:lnTo>
                    <a:pt x="0" y="106819"/>
                  </a:lnTo>
                  <a:lnTo>
                    <a:pt x="0" y="0"/>
                  </a:lnTo>
                  <a:close/>
                </a:path>
              </a:pathLst>
            </a:custGeom>
            <a:ln w="32562">
              <a:solidFill>
                <a:srgbClr val="FFFFFF"/>
              </a:solidFill>
            </a:ln>
          </p:spPr>
          <p:txBody>
            <a:bodyPr wrap="square" lIns="0" tIns="0" rIns="0" bIns="0" rtlCol="0"/>
            <a:lstStyle/>
            <a:p>
              <a:endParaRPr sz="1227"/>
            </a:p>
          </p:txBody>
        </p:sp>
      </p:grpSp>
      <p:sp>
        <p:nvSpPr>
          <p:cNvPr id="41" name="object 41"/>
          <p:cNvSpPr txBox="1"/>
          <p:nvPr/>
        </p:nvSpPr>
        <p:spPr>
          <a:xfrm>
            <a:off x="2660574" y="3751478"/>
            <a:ext cx="908339" cy="169220"/>
          </a:xfrm>
          <a:prstGeom prst="rect">
            <a:avLst/>
          </a:prstGeom>
        </p:spPr>
        <p:txBody>
          <a:bodyPr vert="horz" wrap="square" lIns="0" tIns="11690" rIns="0" bIns="0" rtlCol="0">
            <a:spAutoFit/>
          </a:bodyPr>
          <a:lstStyle/>
          <a:p>
            <a:pPr marL="8659">
              <a:spcBef>
                <a:spcPts val="92"/>
              </a:spcBef>
            </a:pPr>
            <a:r>
              <a:rPr sz="1023" spc="7" dirty="0">
                <a:solidFill>
                  <a:srgbClr val="595959"/>
                </a:solidFill>
                <a:latin typeface="Calibri"/>
                <a:cs typeface="Calibri"/>
              </a:rPr>
              <a:t>has</a:t>
            </a:r>
            <a:r>
              <a:rPr sz="1023" spc="-7" dirty="0">
                <a:solidFill>
                  <a:srgbClr val="595959"/>
                </a:solidFill>
                <a:latin typeface="Calibri"/>
                <a:cs typeface="Calibri"/>
              </a:rPr>
              <a:t> </a:t>
            </a:r>
            <a:r>
              <a:rPr sz="1023" spc="10" dirty="0">
                <a:solidFill>
                  <a:srgbClr val="595959"/>
                </a:solidFill>
                <a:latin typeface="Calibri"/>
                <a:cs typeface="Calibri"/>
              </a:rPr>
              <a:t>not</a:t>
            </a:r>
            <a:r>
              <a:rPr sz="1023" spc="-17" dirty="0">
                <a:solidFill>
                  <a:srgbClr val="595959"/>
                </a:solidFill>
                <a:latin typeface="Calibri"/>
                <a:cs typeface="Calibri"/>
              </a:rPr>
              <a:t> </a:t>
            </a:r>
            <a:r>
              <a:rPr sz="1023" spc="10" dirty="0">
                <a:solidFill>
                  <a:srgbClr val="595959"/>
                </a:solidFill>
                <a:latin typeface="Calibri"/>
                <a:cs typeface="Calibri"/>
              </a:rPr>
              <a:t>changed</a:t>
            </a:r>
            <a:endParaRPr sz="1023">
              <a:latin typeface="Calibri"/>
              <a:cs typeface="Calibri"/>
            </a:endParaRPr>
          </a:p>
        </p:txBody>
      </p:sp>
      <p:grpSp>
        <p:nvGrpSpPr>
          <p:cNvPr id="42" name="object 42"/>
          <p:cNvGrpSpPr/>
          <p:nvPr/>
        </p:nvGrpSpPr>
        <p:grpSpPr>
          <a:xfrm>
            <a:off x="2553202" y="4058316"/>
            <a:ext cx="96982" cy="95250"/>
            <a:chOff x="2576296" y="5952197"/>
            <a:chExt cx="142240" cy="139700"/>
          </a:xfrm>
        </p:grpSpPr>
        <p:sp>
          <p:nvSpPr>
            <p:cNvPr id="43" name="object 43"/>
            <p:cNvSpPr/>
            <p:nvPr/>
          </p:nvSpPr>
          <p:spPr>
            <a:xfrm>
              <a:off x="2592578" y="5968479"/>
              <a:ext cx="109855" cy="107314"/>
            </a:xfrm>
            <a:custGeom>
              <a:avLst/>
              <a:gdLst/>
              <a:ahLst/>
              <a:cxnLst/>
              <a:rect l="l" t="t" r="r" b="b"/>
              <a:pathLst>
                <a:path w="109855" h="107314">
                  <a:moveTo>
                    <a:pt x="109435" y="0"/>
                  </a:moveTo>
                  <a:lnTo>
                    <a:pt x="0" y="0"/>
                  </a:lnTo>
                  <a:lnTo>
                    <a:pt x="0" y="106819"/>
                  </a:lnTo>
                  <a:lnTo>
                    <a:pt x="109435" y="106819"/>
                  </a:lnTo>
                  <a:lnTo>
                    <a:pt x="109435" y="0"/>
                  </a:lnTo>
                  <a:close/>
                </a:path>
              </a:pathLst>
            </a:custGeom>
            <a:solidFill>
              <a:srgbClr val="E5332A"/>
            </a:solidFill>
          </p:spPr>
          <p:txBody>
            <a:bodyPr wrap="square" lIns="0" tIns="0" rIns="0" bIns="0" rtlCol="0"/>
            <a:lstStyle/>
            <a:p>
              <a:endParaRPr sz="1227"/>
            </a:p>
          </p:txBody>
        </p:sp>
        <p:sp>
          <p:nvSpPr>
            <p:cNvPr id="44" name="object 44"/>
            <p:cNvSpPr/>
            <p:nvPr/>
          </p:nvSpPr>
          <p:spPr>
            <a:xfrm>
              <a:off x="2592578" y="5968479"/>
              <a:ext cx="109855" cy="107314"/>
            </a:xfrm>
            <a:custGeom>
              <a:avLst/>
              <a:gdLst/>
              <a:ahLst/>
              <a:cxnLst/>
              <a:rect l="l" t="t" r="r" b="b"/>
              <a:pathLst>
                <a:path w="109855" h="107314">
                  <a:moveTo>
                    <a:pt x="0" y="0"/>
                  </a:moveTo>
                  <a:lnTo>
                    <a:pt x="109435" y="0"/>
                  </a:lnTo>
                  <a:lnTo>
                    <a:pt x="109435" y="106819"/>
                  </a:lnTo>
                  <a:lnTo>
                    <a:pt x="0" y="106819"/>
                  </a:lnTo>
                  <a:lnTo>
                    <a:pt x="0" y="0"/>
                  </a:lnTo>
                  <a:close/>
                </a:path>
              </a:pathLst>
            </a:custGeom>
            <a:ln w="32562">
              <a:solidFill>
                <a:srgbClr val="FFFFFF"/>
              </a:solidFill>
            </a:ln>
          </p:spPr>
          <p:txBody>
            <a:bodyPr wrap="square" lIns="0" tIns="0" rIns="0" bIns="0" rtlCol="0"/>
            <a:lstStyle/>
            <a:p>
              <a:endParaRPr sz="1227"/>
            </a:p>
          </p:txBody>
        </p:sp>
      </p:grpSp>
      <p:sp>
        <p:nvSpPr>
          <p:cNvPr id="45" name="object 45"/>
          <p:cNvSpPr txBox="1"/>
          <p:nvPr/>
        </p:nvSpPr>
        <p:spPr>
          <a:xfrm>
            <a:off x="2660575" y="4001296"/>
            <a:ext cx="2169102" cy="169220"/>
          </a:xfrm>
          <a:prstGeom prst="rect">
            <a:avLst/>
          </a:prstGeom>
        </p:spPr>
        <p:txBody>
          <a:bodyPr vert="horz" wrap="square" lIns="0" tIns="11690" rIns="0" bIns="0" rtlCol="0">
            <a:spAutoFit/>
          </a:bodyPr>
          <a:lstStyle/>
          <a:p>
            <a:pPr marL="8659">
              <a:spcBef>
                <a:spcPts val="92"/>
              </a:spcBef>
            </a:pPr>
            <a:r>
              <a:rPr sz="1023" spc="10" dirty="0">
                <a:solidFill>
                  <a:srgbClr val="595959"/>
                </a:solidFill>
                <a:latin typeface="Calibri"/>
                <a:cs typeface="Calibri"/>
              </a:rPr>
              <a:t>In</a:t>
            </a:r>
            <a:r>
              <a:rPr sz="1023" spc="-3" dirty="0">
                <a:solidFill>
                  <a:srgbClr val="595959"/>
                </a:solidFill>
                <a:latin typeface="Calibri"/>
                <a:cs typeface="Calibri"/>
              </a:rPr>
              <a:t> </a:t>
            </a:r>
            <a:r>
              <a:rPr sz="1023" spc="7" dirty="0">
                <a:solidFill>
                  <a:srgbClr val="595959"/>
                </a:solidFill>
                <a:latin typeface="Calibri"/>
                <a:cs typeface="Calibri"/>
              </a:rPr>
              <a:t>general,</a:t>
            </a:r>
            <a:r>
              <a:rPr sz="1023" spc="10" dirty="0">
                <a:solidFill>
                  <a:srgbClr val="595959"/>
                </a:solidFill>
                <a:latin typeface="Calibri"/>
                <a:cs typeface="Calibri"/>
              </a:rPr>
              <a:t> </a:t>
            </a:r>
            <a:r>
              <a:rPr sz="1023" spc="3" dirty="0">
                <a:solidFill>
                  <a:srgbClr val="595959"/>
                </a:solidFill>
                <a:latin typeface="Calibri"/>
                <a:cs typeface="Calibri"/>
              </a:rPr>
              <a:t>it </a:t>
            </a:r>
            <a:r>
              <a:rPr sz="1023" spc="7" dirty="0">
                <a:solidFill>
                  <a:srgbClr val="595959"/>
                </a:solidFill>
                <a:latin typeface="Calibri"/>
                <a:cs typeface="Calibri"/>
              </a:rPr>
              <a:t>has</a:t>
            </a:r>
            <a:r>
              <a:rPr sz="1023" spc="10" dirty="0">
                <a:solidFill>
                  <a:srgbClr val="595959"/>
                </a:solidFill>
                <a:latin typeface="Calibri"/>
                <a:cs typeface="Calibri"/>
              </a:rPr>
              <a:t> changed</a:t>
            </a:r>
            <a:r>
              <a:rPr sz="1023" dirty="0">
                <a:solidFill>
                  <a:srgbClr val="595959"/>
                </a:solidFill>
                <a:latin typeface="Calibri"/>
                <a:cs typeface="Calibri"/>
              </a:rPr>
              <a:t> </a:t>
            </a:r>
            <a:r>
              <a:rPr sz="1023" spc="7" dirty="0">
                <a:solidFill>
                  <a:srgbClr val="595959"/>
                </a:solidFill>
                <a:latin typeface="Calibri"/>
                <a:cs typeface="Calibri"/>
              </a:rPr>
              <a:t>for</a:t>
            </a:r>
            <a:r>
              <a:rPr sz="1023" spc="17" dirty="0">
                <a:solidFill>
                  <a:srgbClr val="595959"/>
                </a:solidFill>
                <a:latin typeface="Calibri"/>
                <a:cs typeface="Calibri"/>
              </a:rPr>
              <a:t> </a:t>
            </a:r>
            <a:r>
              <a:rPr sz="1023" spc="7" dirty="0">
                <a:solidFill>
                  <a:srgbClr val="595959"/>
                </a:solidFill>
                <a:latin typeface="Calibri"/>
                <a:cs typeface="Calibri"/>
              </a:rPr>
              <a:t>the</a:t>
            </a:r>
            <a:r>
              <a:rPr sz="1023" spc="-3" dirty="0">
                <a:solidFill>
                  <a:srgbClr val="595959"/>
                </a:solidFill>
                <a:latin typeface="Calibri"/>
                <a:cs typeface="Calibri"/>
              </a:rPr>
              <a:t> </a:t>
            </a:r>
            <a:r>
              <a:rPr sz="1023" spc="10" dirty="0">
                <a:solidFill>
                  <a:srgbClr val="595959"/>
                </a:solidFill>
                <a:latin typeface="Calibri"/>
                <a:cs typeface="Calibri"/>
              </a:rPr>
              <a:t>better</a:t>
            </a:r>
            <a:endParaRPr sz="1023">
              <a:latin typeface="Calibri"/>
              <a:cs typeface="Calibri"/>
            </a:endParaRPr>
          </a:p>
        </p:txBody>
      </p:sp>
      <p:grpSp>
        <p:nvGrpSpPr>
          <p:cNvPr id="46" name="object 46"/>
          <p:cNvGrpSpPr/>
          <p:nvPr/>
        </p:nvGrpSpPr>
        <p:grpSpPr>
          <a:xfrm>
            <a:off x="2553202" y="4307023"/>
            <a:ext cx="96982" cy="96982"/>
            <a:chOff x="2576296" y="6316967"/>
            <a:chExt cx="142240" cy="142240"/>
          </a:xfrm>
        </p:grpSpPr>
        <p:sp>
          <p:nvSpPr>
            <p:cNvPr id="47" name="object 47"/>
            <p:cNvSpPr/>
            <p:nvPr/>
          </p:nvSpPr>
          <p:spPr>
            <a:xfrm>
              <a:off x="2592578" y="6333248"/>
              <a:ext cx="109855" cy="109855"/>
            </a:xfrm>
            <a:custGeom>
              <a:avLst/>
              <a:gdLst/>
              <a:ahLst/>
              <a:cxnLst/>
              <a:rect l="l" t="t" r="r" b="b"/>
              <a:pathLst>
                <a:path w="109855" h="109854">
                  <a:moveTo>
                    <a:pt x="109435" y="0"/>
                  </a:moveTo>
                  <a:lnTo>
                    <a:pt x="0" y="0"/>
                  </a:lnTo>
                  <a:lnTo>
                    <a:pt x="0" y="109435"/>
                  </a:lnTo>
                  <a:lnTo>
                    <a:pt x="109435" y="109435"/>
                  </a:lnTo>
                  <a:lnTo>
                    <a:pt x="109435" y="0"/>
                  </a:lnTo>
                  <a:close/>
                </a:path>
              </a:pathLst>
            </a:custGeom>
            <a:solidFill>
              <a:srgbClr val="A5A5A5"/>
            </a:solidFill>
          </p:spPr>
          <p:txBody>
            <a:bodyPr wrap="square" lIns="0" tIns="0" rIns="0" bIns="0" rtlCol="0"/>
            <a:lstStyle/>
            <a:p>
              <a:endParaRPr sz="1227"/>
            </a:p>
          </p:txBody>
        </p:sp>
        <p:sp>
          <p:nvSpPr>
            <p:cNvPr id="48" name="object 48"/>
            <p:cNvSpPr/>
            <p:nvPr/>
          </p:nvSpPr>
          <p:spPr>
            <a:xfrm>
              <a:off x="2592578" y="6333248"/>
              <a:ext cx="109855" cy="109855"/>
            </a:xfrm>
            <a:custGeom>
              <a:avLst/>
              <a:gdLst/>
              <a:ahLst/>
              <a:cxnLst/>
              <a:rect l="l" t="t" r="r" b="b"/>
              <a:pathLst>
                <a:path w="109855" h="109854">
                  <a:moveTo>
                    <a:pt x="0" y="0"/>
                  </a:moveTo>
                  <a:lnTo>
                    <a:pt x="109435" y="0"/>
                  </a:lnTo>
                  <a:lnTo>
                    <a:pt x="109435" y="109435"/>
                  </a:lnTo>
                  <a:lnTo>
                    <a:pt x="0" y="109435"/>
                  </a:lnTo>
                  <a:lnTo>
                    <a:pt x="0" y="0"/>
                  </a:lnTo>
                  <a:close/>
                </a:path>
              </a:pathLst>
            </a:custGeom>
            <a:ln w="32562">
              <a:solidFill>
                <a:srgbClr val="FFFFFF"/>
              </a:solidFill>
            </a:ln>
          </p:spPr>
          <p:txBody>
            <a:bodyPr wrap="square" lIns="0" tIns="0" rIns="0" bIns="0" rtlCol="0"/>
            <a:lstStyle/>
            <a:p>
              <a:endParaRPr sz="1227"/>
            </a:p>
          </p:txBody>
        </p:sp>
      </p:grpSp>
      <p:sp>
        <p:nvSpPr>
          <p:cNvPr id="49" name="object 49"/>
          <p:cNvSpPr txBox="1"/>
          <p:nvPr/>
        </p:nvSpPr>
        <p:spPr>
          <a:xfrm>
            <a:off x="2660575" y="4251115"/>
            <a:ext cx="2160443" cy="169220"/>
          </a:xfrm>
          <a:prstGeom prst="rect">
            <a:avLst/>
          </a:prstGeom>
        </p:spPr>
        <p:txBody>
          <a:bodyPr vert="horz" wrap="square" lIns="0" tIns="11690" rIns="0" bIns="0" rtlCol="0">
            <a:spAutoFit/>
          </a:bodyPr>
          <a:lstStyle/>
          <a:p>
            <a:pPr marL="8659">
              <a:spcBef>
                <a:spcPts val="92"/>
              </a:spcBef>
            </a:pPr>
            <a:r>
              <a:rPr sz="1023" spc="10" dirty="0">
                <a:solidFill>
                  <a:srgbClr val="595959"/>
                </a:solidFill>
                <a:latin typeface="Calibri"/>
                <a:cs typeface="Calibri"/>
              </a:rPr>
              <a:t>In</a:t>
            </a:r>
            <a:r>
              <a:rPr sz="1023" spc="-3" dirty="0">
                <a:solidFill>
                  <a:srgbClr val="595959"/>
                </a:solidFill>
                <a:latin typeface="Calibri"/>
                <a:cs typeface="Calibri"/>
              </a:rPr>
              <a:t> </a:t>
            </a:r>
            <a:r>
              <a:rPr sz="1023" spc="7" dirty="0">
                <a:solidFill>
                  <a:srgbClr val="595959"/>
                </a:solidFill>
                <a:latin typeface="Calibri"/>
                <a:cs typeface="Calibri"/>
              </a:rPr>
              <a:t>general,</a:t>
            </a:r>
            <a:r>
              <a:rPr sz="1023" spc="10" dirty="0">
                <a:solidFill>
                  <a:srgbClr val="595959"/>
                </a:solidFill>
                <a:latin typeface="Calibri"/>
                <a:cs typeface="Calibri"/>
              </a:rPr>
              <a:t> </a:t>
            </a:r>
            <a:r>
              <a:rPr sz="1023" spc="3" dirty="0">
                <a:solidFill>
                  <a:srgbClr val="595959"/>
                </a:solidFill>
                <a:latin typeface="Calibri"/>
                <a:cs typeface="Calibri"/>
              </a:rPr>
              <a:t>it </a:t>
            </a:r>
            <a:r>
              <a:rPr sz="1023" spc="7" dirty="0">
                <a:solidFill>
                  <a:srgbClr val="595959"/>
                </a:solidFill>
                <a:latin typeface="Calibri"/>
                <a:cs typeface="Calibri"/>
              </a:rPr>
              <a:t>has</a:t>
            </a:r>
            <a:r>
              <a:rPr sz="1023" spc="14" dirty="0">
                <a:solidFill>
                  <a:srgbClr val="595959"/>
                </a:solidFill>
                <a:latin typeface="Calibri"/>
                <a:cs typeface="Calibri"/>
              </a:rPr>
              <a:t> </a:t>
            </a:r>
            <a:r>
              <a:rPr sz="1023" spc="10" dirty="0">
                <a:solidFill>
                  <a:srgbClr val="595959"/>
                </a:solidFill>
                <a:latin typeface="Calibri"/>
                <a:cs typeface="Calibri"/>
              </a:rPr>
              <a:t>changed</a:t>
            </a:r>
            <a:r>
              <a:rPr sz="1023" dirty="0">
                <a:solidFill>
                  <a:srgbClr val="595959"/>
                </a:solidFill>
                <a:latin typeface="Calibri"/>
                <a:cs typeface="Calibri"/>
              </a:rPr>
              <a:t> </a:t>
            </a:r>
            <a:r>
              <a:rPr sz="1023" spc="7" dirty="0">
                <a:solidFill>
                  <a:srgbClr val="595959"/>
                </a:solidFill>
                <a:latin typeface="Calibri"/>
                <a:cs typeface="Calibri"/>
              </a:rPr>
              <a:t>for</a:t>
            </a:r>
            <a:r>
              <a:rPr sz="1023" spc="17" dirty="0">
                <a:solidFill>
                  <a:srgbClr val="595959"/>
                </a:solidFill>
                <a:latin typeface="Calibri"/>
                <a:cs typeface="Calibri"/>
              </a:rPr>
              <a:t> </a:t>
            </a:r>
            <a:r>
              <a:rPr sz="1023" spc="7" dirty="0">
                <a:solidFill>
                  <a:srgbClr val="595959"/>
                </a:solidFill>
                <a:latin typeface="Calibri"/>
                <a:cs typeface="Calibri"/>
              </a:rPr>
              <a:t>the</a:t>
            </a:r>
            <a:r>
              <a:rPr sz="1023" dirty="0">
                <a:solidFill>
                  <a:srgbClr val="595959"/>
                </a:solidFill>
                <a:latin typeface="Calibri"/>
                <a:cs typeface="Calibri"/>
              </a:rPr>
              <a:t> </a:t>
            </a:r>
            <a:r>
              <a:rPr sz="1023" spc="10" dirty="0">
                <a:solidFill>
                  <a:srgbClr val="595959"/>
                </a:solidFill>
                <a:latin typeface="Calibri"/>
                <a:cs typeface="Calibri"/>
              </a:rPr>
              <a:t>worse</a:t>
            </a:r>
            <a:endParaRPr sz="1023">
              <a:latin typeface="Calibri"/>
              <a:cs typeface="Calibri"/>
            </a:endParaRPr>
          </a:p>
        </p:txBody>
      </p:sp>
      <p:grpSp>
        <p:nvGrpSpPr>
          <p:cNvPr id="50" name="object 50"/>
          <p:cNvGrpSpPr/>
          <p:nvPr/>
        </p:nvGrpSpPr>
        <p:grpSpPr>
          <a:xfrm>
            <a:off x="7754284" y="2010763"/>
            <a:ext cx="1443038" cy="1442605"/>
            <a:chOff x="10204549" y="2949119"/>
            <a:chExt cx="2116455" cy="2115820"/>
          </a:xfrm>
        </p:grpSpPr>
        <p:sp>
          <p:nvSpPr>
            <p:cNvPr id="51" name="object 51"/>
            <p:cNvSpPr/>
            <p:nvPr/>
          </p:nvSpPr>
          <p:spPr>
            <a:xfrm>
              <a:off x="11262511" y="2965400"/>
              <a:ext cx="1025525" cy="904875"/>
            </a:xfrm>
            <a:custGeom>
              <a:avLst/>
              <a:gdLst/>
              <a:ahLst/>
              <a:cxnLst/>
              <a:rect l="l" t="t" r="r" b="b"/>
              <a:pathLst>
                <a:path w="1025525" h="904875">
                  <a:moveTo>
                    <a:pt x="0" y="0"/>
                  </a:moveTo>
                  <a:lnTo>
                    <a:pt x="0" y="260375"/>
                  </a:lnTo>
                  <a:lnTo>
                    <a:pt x="49064" y="261901"/>
                  </a:lnTo>
                  <a:lnTo>
                    <a:pt x="97411" y="266424"/>
                  </a:lnTo>
                  <a:lnTo>
                    <a:pt x="144938" y="273859"/>
                  </a:lnTo>
                  <a:lnTo>
                    <a:pt x="191546" y="284123"/>
                  </a:lnTo>
                  <a:lnTo>
                    <a:pt x="237135" y="297131"/>
                  </a:lnTo>
                  <a:lnTo>
                    <a:pt x="281604" y="312800"/>
                  </a:lnTo>
                  <a:lnTo>
                    <a:pt x="324852" y="331045"/>
                  </a:lnTo>
                  <a:lnTo>
                    <a:pt x="366781" y="351783"/>
                  </a:lnTo>
                  <a:lnTo>
                    <a:pt x="407288" y="374929"/>
                  </a:lnTo>
                  <a:lnTo>
                    <a:pt x="446275" y="400399"/>
                  </a:lnTo>
                  <a:lnTo>
                    <a:pt x="483641" y="428109"/>
                  </a:lnTo>
                  <a:lnTo>
                    <a:pt x="519285" y="457976"/>
                  </a:lnTo>
                  <a:lnTo>
                    <a:pt x="553107" y="489916"/>
                  </a:lnTo>
                  <a:lnTo>
                    <a:pt x="585008" y="523843"/>
                  </a:lnTo>
                  <a:lnTo>
                    <a:pt x="614886" y="559675"/>
                  </a:lnTo>
                  <a:lnTo>
                    <a:pt x="642641" y="597327"/>
                  </a:lnTo>
                  <a:lnTo>
                    <a:pt x="668174" y="636715"/>
                  </a:lnTo>
                  <a:lnTo>
                    <a:pt x="691383" y="677755"/>
                  </a:lnTo>
                  <a:lnTo>
                    <a:pt x="712169" y="720363"/>
                  </a:lnTo>
                  <a:lnTo>
                    <a:pt x="730432" y="764456"/>
                  </a:lnTo>
                  <a:lnTo>
                    <a:pt x="746070" y="809949"/>
                  </a:lnTo>
                  <a:lnTo>
                    <a:pt x="758984" y="856757"/>
                  </a:lnTo>
                  <a:lnTo>
                    <a:pt x="769073" y="904798"/>
                  </a:lnTo>
                  <a:lnTo>
                    <a:pt x="1025436" y="859218"/>
                  </a:lnTo>
                  <a:lnTo>
                    <a:pt x="1015820" y="811541"/>
                  </a:lnTo>
                  <a:lnTo>
                    <a:pt x="1004112" y="764753"/>
                  </a:lnTo>
                  <a:lnTo>
                    <a:pt x="990367" y="718899"/>
                  </a:lnTo>
                  <a:lnTo>
                    <a:pt x="974639" y="674025"/>
                  </a:lnTo>
                  <a:lnTo>
                    <a:pt x="956983" y="630176"/>
                  </a:lnTo>
                  <a:lnTo>
                    <a:pt x="937453" y="587399"/>
                  </a:lnTo>
                  <a:lnTo>
                    <a:pt x="916104" y="545739"/>
                  </a:lnTo>
                  <a:lnTo>
                    <a:pt x="892991" y="505242"/>
                  </a:lnTo>
                  <a:lnTo>
                    <a:pt x="868168" y="465954"/>
                  </a:lnTo>
                  <a:lnTo>
                    <a:pt x="841690" y="427920"/>
                  </a:lnTo>
                  <a:lnTo>
                    <a:pt x="813611" y="391186"/>
                  </a:lnTo>
                  <a:lnTo>
                    <a:pt x="783986" y="355798"/>
                  </a:lnTo>
                  <a:lnTo>
                    <a:pt x="752870" y="321802"/>
                  </a:lnTo>
                  <a:lnTo>
                    <a:pt x="720317" y="289243"/>
                  </a:lnTo>
                  <a:lnTo>
                    <a:pt x="686382" y="258167"/>
                  </a:lnTo>
                  <a:lnTo>
                    <a:pt x="651119" y="228620"/>
                  </a:lnTo>
                  <a:lnTo>
                    <a:pt x="614584" y="200648"/>
                  </a:lnTo>
                  <a:lnTo>
                    <a:pt x="576830" y="174296"/>
                  </a:lnTo>
                  <a:lnTo>
                    <a:pt x="537912" y="149611"/>
                  </a:lnTo>
                  <a:lnTo>
                    <a:pt x="497885" y="126637"/>
                  </a:lnTo>
                  <a:lnTo>
                    <a:pt x="456804" y="105421"/>
                  </a:lnTo>
                  <a:lnTo>
                    <a:pt x="414722" y="86009"/>
                  </a:lnTo>
                  <a:lnTo>
                    <a:pt x="371695" y="68446"/>
                  </a:lnTo>
                  <a:lnTo>
                    <a:pt x="327778" y="52777"/>
                  </a:lnTo>
                  <a:lnTo>
                    <a:pt x="283024" y="39049"/>
                  </a:lnTo>
                  <a:lnTo>
                    <a:pt x="237488" y="27308"/>
                  </a:lnTo>
                  <a:lnTo>
                    <a:pt x="191226" y="17599"/>
                  </a:lnTo>
                  <a:lnTo>
                    <a:pt x="144292" y="9968"/>
                  </a:lnTo>
                  <a:lnTo>
                    <a:pt x="96739" y="4460"/>
                  </a:lnTo>
                  <a:lnTo>
                    <a:pt x="48624" y="1122"/>
                  </a:lnTo>
                  <a:lnTo>
                    <a:pt x="0" y="0"/>
                  </a:lnTo>
                  <a:close/>
                </a:path>
              </a:pathLst>
            </a:custGeom>
            <a:solidFill>
              <a:srgbClr val="5B9BD5"/>
            </a:solidFill>
          </p:spPr>
          <p:txBody>
            <a:bodyPr wrap="square" lIns="0" tIns="0" rIns="0" bIns="0" rtlCol="0"/>
            <a:lstStyle/>
            <a:p>
              <a:endParaRPr sz="1227"/>
            </a:p>
          </p:txBody>
        </p:sp>
        <p:sp>
          <p:nvSpPr>
            <p:cNvPr id="52" name="object 52"/>
            <p:cNvSpPr/>
            <p:nvPr/>
          </p:nvSpPr>
          <p:spPr>
            <a:xfrm>
              <a:off x="11262511" y="2965400"/>
              <a:ext cx="1025525" cy="904875"/>
            </a:xfrm>
            <a:custGeom>
              <a:avLst/>
              <a:gdLst/>
              <a:ahLst/>
              <a:cxnLst/>
              <a:rect l="l" t="t" r="r" b="b"/>
              <a:pathLst>
                <a:path w="1025525" h="904875">
                  <a:moveTo>
                    <a:pt x="0" y="0"/>
                  </a:moveTo>
                  <a:lnTo>
                    <a:pt x="48624" y="1122"/>
                  </a:lnTo>
                  <a:lnTo>
                    <a:pt x="96739" y="4460"/>
                  </a:lnTo>
                  <a:lnTo>
                    <a:pt x="144292" y="9968"/>
                  </a:lnTo>
                  <a:lnTo>
                    <a:pt x="191226" y="17599"/>
                  </a:lnTo>
                  <a:lnTo>
                    <a:pt x="237488" y="27308"/>
                  </a:lnTo>
                  <a:lnTo>
                    <a:pt x="283024" y="39049"/>
                  </a:lnTo>
                  <a:lnTo>
                    <a:pt x="327778" y="52777"/>
                  </a:lnTo>
                  <a:lnTo>
                    <a:pt x="371695" y="68446"/>
                  </a:lnTo>
                  <a:lnTo>
                    <a:pt x="414722" y="86009"/>
                  </a:lnTo>
                  <a:lnTo>
                    <a:pt x="456804" y="105421"/>
                  </a:lnTo>
                  <a:lnTo>
                    <a:pt x="497885" y="126637"/>
                  </a:lnTo>
                  <a:lnTo>
                    <a:pt x="537912" y="149611"/>
                  </a:lnTo>
                  <a:lnTo>
                    <a:pt x="576830" y="174296"/>
                  </a:lnTo>
                  <a:lnTo>
                    <a:pt x="614584" y="200648"/>
                  </a:lnTo>
                  <a:lnTo>
                    <a:pt x="651119" y="228620"/>
                  </a:lnTo>
                  <a:lnTo>
                    <a:pt x="686382" y="258167"/>
                  </a:lnTo>
                  <a:lnTo>
                    <a:pt x="720317" y="289243"/>
                  </a:lnTo>
                  <a:lnTo>
                    <a:pt x="752870" y="321802"/>
                  </a:lnTo>
                  <a:lnTo>
                    <a:pt x="783986" y="355798"/>
                  </a:lnTo>
                  <a:lnTo>
                    <a:pt x="813611" y="391186"/>
                  </a:lnTo>
                  <a:lnTo>
                    <a:pt x="841690" y="427920"/>
                  </a:lnTo>
                  <a:lnTo>
                    <a:pt x="868168" y="465954"/>
                  </a:lnTo>
                  <a:lnTo>
                    <a:pt x="892991" y="505242"/>
                  </a:lnTo>
                  <a:lnTo>
                    <a:pt x="916104" y="545739"/>
                  </a:lnTo>
                  <a:lnTo>
                    <a:pt x="937453" y="587399"/>
                  </a:lnTo>
                  <a:lnTo>
                    <a:pt x="956983" y="630176"/>
                  </a:lnTo>
                  <a:lnTo>
                    <a:pt x="974639" y="674025"/>
                  </a:lnTo>
                  <a:lnTo>
                    <a:pt x="990367" y="718899"/>
                  </a:lnTo>
                  <a:lnTo>
                    <a:pt x="1004112" y="764753"/>
                  </a:lnTo>
                  <a:lnTo>
                    <a:pt x="1015820" y="811541"/>
                  </a:lnTo>
                  <a:lnTo>
                    <a:pt x="1025436" y="859218"/>
                  </a:lnTo>
                  <a:lnTo>
                    <a:pt x="769073" y="904798"/>
                  </a:lnTo>
                  <a:lnTo>
                    <a:pt x="758984" y="856757"/>
                  </a:lnTo>
                  <a:lnTo>
                    <a:pt x="746070" y="809949"/>
                  </a:lnTo>
                  <a:lnTo>
                    <a:pt x="730432" y="764456"/>
                  </a:lnTo>
                  <a:lnTo>
                    <a:pt x="712169" y="720363"/>
                  </a:lnTo>
                  <a:lnTo>
                    <a:pt x="691383" y="677755"/>
                  </a:lnTo>
                  <a:lnTo>
                    <a:pt x="668174" y="636715"/>
                  </a:lnTo>
                  <a:lnTo>
                    <a:pt x="642641" y="597327"/>
                  </a:lnTo>
                  <a:lnTo>
                    <a:pt x="614886" y="559675"/>
                  </a:lnTo>
                  <a:lnTo>
                    <a:pt x="585008" y="523843"/>
                  </a:lnTo>
                  <a:lnTo>
                    <a:pt x="553107" y="489916"/>
                  </a:lnTo>
                  <a:lnTo>
                    <a:pt x="519285" y="457976"/>
                  </a:lnTo>
                  <a:lnTo>
                    <a:pt x="483641" y="428109"/>
                  </a:lnTo>
                  <a:lnTo>
                    <a:pt x="446275" y="400399"/>
                  </a:lnTo>
                  <a:lnTo>
                    <a:pt x="407288" y="374929"/>
                  </a:lnTo>
                  <a:lnTo>
                    <a:pt x="366781" y="351783"/>
                  </a:lnTo>
                  <a:lnTo>
                    <a:pt x="324852" y="331045"/>
                  </a:lnTo>
                  <a:lnTo>
                    <a:pt x="281604" y="312800"/>
                  </a:lnTo>
                  <a:lnTo>
                    <a:pt x="237135" y="297131"/>
                  </a:lnTo>
                  <a:lnTo>
                    <a:pt x="191546" y="284123"/>
                  </a:lnTo>
                  <a:lnTo>
                    <a:pt x="144938" y="273859"/>
                  </a:lnTo>
                  <a:lnTo>
                    <a:pt x="97411" y="266424"/>
                  </a:lnTo>
                  <a:lnTo>
                    <a:pt x="49064" y="261901"/>
                  </a:lnTo>
                  <a:lnTo>
                    <a:pt x="0" y="260375"/>
                  </a:lnTo>
                  <a:lnTo>
                    <a:pt x="0" y="0"/>
                  </a:lnTo>
                  <a:close/>
                </a:path>
              </a:pathLst>
            </a:custGeom>
            <a:ln w="32562">
              <a:solidFill>
                <a:srgbClr val="FFFFFF"/>
              </a:solidFill>
            </a:ln>
          </p:spPr>
          <p:txBody>
            <a:bodyPr wrap="square" lIns="0" tIns="0" rIns="0" bIns="0" rtlCol="0"/>
            <a:lstStyle/>
            <a:p>
              <a:endParaRPr sz="1227"/>
            </a:p>
          </p:txBody>
        </p:sp>
        <p:sp>
          <p:nvSpPr>
            <p:cNvPr id="53" name="object 53"/>
            <p:cNvSpPr/>
            <p:nvPr/>
          </p:nvSpPr>
          <p:spPr>
            <a:xfrm>
              <a:off x="10237073" y="3824621"/>
              <a:ext cx="2067560" cy="1224280"/>
            </a:xfrm>
            <a:custGeom>
              <a:avLst/>
              <a:gdLst/>
              <a:ahLst/>
              <a:cxnLst/>
              <a:rect l="l" t="t" r="r" b="b"/>
              <a:pathLst>
                <a:path w="2067559" h="1224279">
                  <a:moveTo>
                    <a:pt x="2050872" y="0"/>
                  </a:moveTo>
                  <a:lnTo>
                    <a:pt x="1794509" y="45567"/>
                  </a:lnTo>
                  <a:lnTo>
                    <a:pt x="1801435" y="92667"/>
                  </a:lnTo>
                  <a:lnTo>
                    <a:pt x="1805475" y="139514"/>
                  </a:lnTo>
                  <a:lnTo>
                    <a:pt x="1806696" y="186013"/>
                  </a:lnTo>
                  <a:lnTo>
                    <a:pt x="1805163" y="232070"/>
                  </a:lnTo>
                  <a:lnTo>
                    <a:pt x="1800943" y="277589"/>
                  </a:lnTo>
                  <a:lnTo>
                    <a:pt x="1794103" y="322477"/>
                  </a:lnTo>
                  <a:lnTo>
                    <a:pt x="1784707" y="366639"/>
                  </a:lnTo>
                  <a:lnTo>
                    <a:pt x="1772823" y="409978"/>
                  </a:lnTo>
                  <a:lnTo>
                    <a:pt x="1758516" y="452402"/>
                  </a:lnTo>
                  <a:lnTo>
                    <a:pt x="1741853" y="493815"/>
                  </a:lnTo>
                  <a:lnTo>
                    <a:pt x="1722899" y="534122"/>
                  </a:lnTo>
                  <a:lnTo>
                    <a:pt x="1701722" y="573229"/>
                  </a:lnTo>
                  <a:lnTo>
                    <a:pt x="1678386" y="611041"/>
                  </a:lnTo>
                  <a:lnTo>
                    <a:pt x="1652959" y="647464"/>
                  </a:lnTo>
                  <a:lnTo>
                    <a:pt x="1625506" y="682401"/>
                  </a:lnTo>
                  <a:lnTo>
                    <a:pt x="1596094" y="715759"/>
                  </a:lnTo>
                  <a:lnTo>
                    <a:pt x="1564788" y="747444"/>
                  </a:lnTo>
                  <a:lnTo>
                    <a:pt x="1531655" y="777359"/>
                  </a:lnTo>
                  <a:lnTo>
                    <a:pt x="1496761" y="805411"/>
                  </a:lnTo>
                  <a:lnTo>
                    <a:pt x="1460173" y="831504"/>
                  </a:lnTo>
                  <a:lnTo>
                    <a:pt x="1421955" y="855545"/>
                  </a:lnTo>
                  <a:lnTo>
                    <a:pt x="1382175" y="877438"/>
                  </a:lnTo>
                  <a:lnTo>
                    <a:pt x="1340898" y="897088"/>
                  </a:lnTo>
                  <a:lnTo>
                    <a:pt x="1298192" y="914401"/>
                  </a:lnTo>
                  <a:lnTo>
                    <a:pt x="1254121" y="929282"/>
                  </a:lnTo>
                  <a:lnTo>
                    <a:pt x="1208752" y="941636"/>
                  </a:lnTo>
                  <a:lnTo>
                    <a:pt x="1162151" y="951369"/>
                  </a:lnTo>
                  <a:lnTo>
                    <a:pt x="1115051" y="958293"/>
                  </a:lnTo>
                  <a:lnTo>
                    <a:pt x="1068205" y="962332"/>
                  </a:lnTo>
                  <a:lnTo>
                    <a:pt x="1021705" y="963552"/>
                  </a:lnTo>
                  <a:lnTo>
                    <a:pt x="975648" y="962018"/>
                  </a:lnTo>
                  <a:lnTo>
                    <a:pt x="930129" y="957797"/>
                  </a:lnTo>
                  <a:lnTo>
                    <a:pt x="885241" y="950956"/>
                  </a:lnTo>
                  <a:lnTo>
                    <a:pt x="841080" y="941559"/>
                  </a:lnTo>
                  <a:lnTo>
                    <a:pt x="797740" y="929674"/>
                  </a:lnTo>
                  <a:lnTo>
                    <a:pt x="755316" y="915367"/>
                  </a:lnTo>
                  <a:lnTo>
                    <a:pt x="713904" y="898703"/>
                  </a:lnTo>
                  <a:lnTo>
                    <a:pt x="673597" y="879749"/>
                  </a:lnTo>
                  <a:lnTo>
                    <a:pt x="634490" y="858571"/>
                  </a:lnTo>
                  <a:lnTo>
                    <a:pt x="596678" y="835235"/>
                  </a:lnTo>
                  <a:lnTo>
                    <a:pt x="560256" y="809807"/>
                  </a:lnTo>
                  <a:lnTo>
                    <a:pt x="525319" y="782354"/>
                  </a:lnTo>
                  <a:lnTo>
                    <a:pt x="491961" y="752942"/>
                  </a:lnTo>
                  <a:lnTo>
                    <a:pt x="460278" y="721636"/>
                  </a:lnTo>
                  <a:lnTo>
                    <a:pt x="430363" y="688503"/>
                  </a:lnTo>
                  <a:lnTo>
                    <a:pt x="402312" y="653609"/>
                  </a:lnTo>
                  <a:lnTo>
                    <a:pt x="376219" y="617020"/>
                  </a:lnTo>
                  <a:lnTo>
                    <a:pt x="352179" y="578802"/>
                  </a:lnTo>
                  <a:lnTo>
                    <a:pt x="330287" y="539022"/>
                  </a:lnTo>
                  <a:lnTo>
                    <a:pt x="310638" y="497746"/>
                  </a:lnTo>
                  <a:lnTo>
                    <a:pt x="293326" y="455039"/>
                  </a:lnTo>
                  <a:lnTo>
                    <a:pt x="278446" y="410968"/>
                  </a:lnTo>
                  <a:lnTo>
                    <a:pt x="266093" y="365599"/>
                  </a:lnTo>
                  <a:lnTo>
                    <a:pt x="256362" y="318998"/>
                  </a:lnTo>
                  <a:lnTo>
                    <a:pt x="0" y="364578"/>
                  </a:lnTo>
                  <a:lnTo>
                    <a:pt x="9399" y="411329"/>
                  </a:lnTo>
                  <a:lnTo>
                    <a:pt x="20782" y="457169"/>
                  </a:lnTo>
                  <a:lnTo>
                    <a:pt x="34095" y="502059"/>
                  </a:lnTo>
                  <a:lnTo>
                    <a:pt x="49287" y="545964"/>
                  </a:lnTo>
                  <a:lnTo>
                    <a:pt x="66302" y="588846"/>
                  </a:lnTo>
                  <a:lnTo>
                    <a:pt x="85088" y="630667"/>
                  </a:lnTo>
                  <a:lnTo>
                    <a:pt x="105591" y="671391"/>
                  </a:lnTo>
                  <a:lnTo>
                    <a:pt x="127758" y="710980"/>
                  </a:lnTo>
                  <a:lnTo>
                    <a:pt x="151537" y="749397"/>
                  </a:lnTo>
                  <a:lnTo>
                    <a:pt x="176873" y="786605"/>
                  </a:lnTo>
                  <a:lnTo>
                    <a:pt x="203713" y="822567"/>
                  </a:lnTo>
                  <a:lnTo>
                    <a:pt x="232005" y="857245"/>
                  </a:lnTo>
                  <a:lnTo>
                    <a:pt x="261694" y="890602"/>
                  </a:lnTo>
                  <a:lnTo>
                    <a:pt x="292727" y="922601"/>
                  </a:lnTo>
                  <a:lnTo>
                    <a:pt x="325051" y="953206"/>
                  </a:lnTo>
                  <a:lnTo>
                    <a:pt x="358614" y="982377"/>
                  </a:lnTo>
                  <a:lnTo>
                    <a:pt x="393361" y="1010080"/>
                  </a:lnTo>
                  <a:lnTo>
                    <a:pt x="429239" y="1036275"/>
                  </a:lnTo>
                  <a:lnTo>
                    <a:pt x="466195" y="1060926"/>
                  </a:lnTo>
                  <a:lnTo>
                    <a:pt x="504176" y="1083997"/>
                  </a:lnTo>
                  <a:lnTo>
                    <a:pt x="543128" y="1105449"/>
                  </a:lnTo>
                  <a:lnTo>
                    <a:pt x="582998" y="1125245"/>
                  </a:lnTo>
                  <a:lnTo>
                    <a:pt x="623733" y="1143348"/>
                  </a:lnTo>
                  <a:lnTo>
                    <a:pt x="665279" y="1159722"/>
                  </a:lnTo>
                  <a:lnTo>
                    <a:pt x="707584" y="1174328"/>
                  </a:lnTo>
                  <a:lnTo>
                    <a:pt x="750593" y="1187130"/>
                  </a:lnTo>
                  <a:lnTo>
                    <a:pt x="794254" y="1198090"/>
                  </a:lnTo>
                  <a:lnTo>
                    <a:pt x="838513" y="1207171"/>
                  </a:lnTo>
                  <a:lnTo>
                    <a:pt x="883318" y="1214336"/>
                  </a:lnTo>
                  <a:lnTo>
                    <a:pt x="928614" y="1219548"/>
                  </a:lnTo>
                  <a:lnTo>
                    <a:pt x="974348" y="1222770"/>
                  </a:lnTo>
                  <a:lnTo>
                    <a:pt x="1020468" y="1223964"/>
                  </a:lnTo>
                  <a:lnTo>
                    <a:pt x="1066919" y="1223093"/>
                  </a:lnTo>
                  <a:lnTo>
                    <a:pt x="1113649" y="1220120"/>
                  </a:lnTo>
                  <a:lnTo>
                    <a:pt x="1160604" y="1215007"/>
                  </a:lnTo>
                  <a:lnTo>
                    <a:pt x="1207731" y="1207719"/>
                  </a:lnTo>
                  <a:lnTo>
                    <a:pt x="1254482" y="1198320"/>
                  </a:lnTo>
                  <a:lnTo>
                    <a:pt x="1300322" y="1186936"/>
                  </a:lnTo>
                  <a:lnTo>
                    <a:pt x="1345212" y="1173623"/>
                  </a:lnTo>
                  <a:lnTo>
                    <a:pt x="1389117" y="1158432"/>
                  </a:lnTo>
                  <a:lnTo>
                    <a:pt x="1431999" y="1141417"/>
                  </a:lnTo>
                  <a:lnTo>
                    <a:pt x="1473820" y="1122631"/>
                  </a:lnTo>
                  <a:lnTo>
                    <a:pt x="1514544" y="1102127"/>
                  </a:lnTo>
                  <a:lnTo>
                    <a:pt x="1554133" y="1079960"/>
                  </a:lnTo>
                  <a:lnTo>
                    <a:pt x="1592550" y="1056182"/>
                  </a:lnTo>
                  <a:lnTo>
                    <a:pt x="1629758" y="1030846"/>
                  </a:lnTo>
                  <a:lnTo>
                    <a:pt x="1665720" y="1004005"/>
                  </a:lnTo>
                  <a:lnTo>
                    <a:pt x="1700398" y="975714"/>
                  </a:lnTo>
                  <a:lnTo>
                    <a:pt x="1733755" y="946025"/>
                  </a:lnTo>
                  <a:lnTo>
                    <a:pt x="1765754" y="914992"/>
                  </a:lnTo>
                  <a:lnTo>
                    <a:pt x="1796359" y="882668"/>
                  </a:lnTo>
                  <a:lnTo>
                    <a:pt x="1825530" y="849105"/>
                  </a:lnTo>
                  <a:lnTo>
                    <a:pt x="1853233" y="814359"/>
                  </a:lnTo>
                  <a:lnTo>
                    <a:pt x="1879428" y="778481"/>
                  </a:lnTo>
                  <a:lnTo>
                    <a:pt x="1904079" y="741525"/>
                  </a:lnTo>
                  <a:lnTo>
                    <a:pt x="1927150" y="703545"/>
                  </a:lnTo>
                  <a:lnTo>
                    <a:pt x="1948602" y="664593"/>
                  </a:lnTo>
                  <a:lnTo>
                    <a:pt x="1968398" y="624723"/>
                  </a:lnTo>
                  <a:lnTo>
                    <a:pt x="1986501" y="583989"/>
                  </a:lnTo>
                  <a:lnTo>
                    <a:pt x="2002875" y="542443"/>
                  </a:lnTo>
                  <a:lnTo>
                    <a:pt x="2017481" y="500139"/>
                  </a:lnTo>
                  <a:lnTo>
                    <a:pt x="2030283" y="457130"/>
                  </a:lnTo>
                  <a:lnTo>
                    <a:pt x="2041243" y="413469"/>
                  </a:lnTo>
                  <a:lnTo>
                    <a:pt x="2050324" y="369211"/>
                  </a:lnTo>
                  <a:lnTo>
                    <a:pt x="2057489" y="324407"/>
                  </a:lnTo>
                  <a:lnTo>
                    <a:pt x="2062701" y="279112"/>
                  </a:lnTo>
                  <a:lnTo>
                    <a:pt x="2065923" y="233378"/>
                  </a:lnTo>
                  <a:lnTo>
                    <a:pt x="2067117" y="187259"/>
                  </a:lnTo>
                  <a:lnTo>
                    <a:pt x="2066246" y="140809"/>
                  </a:lnTo>
                  <a:lnTo>
                    <a:pt x="2063273" y="94080"/>
                  </a:lnTo>
                  <a:lnTo>
                    <a:pt x="2058160" y="47126"/>
                  </a:lnTo>
                  <a:lnTo>
                    <a:pt x="2050872" y="0"/>
                  </a:lnTo>
                  <a:close/>
                </a:path>
              </a:pathLst>
            </a:custGeom>
            <a:solidFill>
              <a:srgbClr val="E5332A"/>
            </a:solidFill>
          </p:spPr>
          <p:txBody>
            <a:bodyPr wrap="square" lIns="0" tIns="0" rIns="0" bIns="0" rtlCol="0"/>
            <a:lstStyle/>
            <a:p>
              <a:endParaRPr sz="1227"/>
            </a:p>
          </p:txBody>
        </p:sp>
        <p:sp>
          <p:nvSpPr>
            <p:cNvPr id="54" name="object 54"/>
            <p:cNvSpPr/>
            <p:nvPr/>
          </p:nvSpPr>
          <p:spPr>
            <a:xfrm>
              <a:off x="10237073" y="3824621"/>
              <a:ext cx="2067560" cy="1224280"/>
            </a:xfrm>
            <a:custGeom>
              <a:avLst/>
              <a:gdLst/>
              <a:ahLst/>
              <a:cxnLst/>
              <a:rect l="l" t="t" r="r" b="b"/>
              <a:pathLst>
                <a:path w="2067559" h="1224279">
                  <a:moveTo>
                    <a:pt x="2050872" y="0"/>
                  </a:moveTo>
                  <a:lnTo>
                    <a:pt x="2058160" y="47126"/>
                  </a:lnTo>
                  <a:lnTo>
                    <a:pt x="2063273" y="94080"/>
                  </a:lnTo>
                  <a:lnTo>
                    <a:pt x="2066246" y="140809"/>
                  </a:lnTo>
                  <a:lnTo>
                    <a:pt x="2067117" y="187259"/>
                  </a:lnTo>
                  <a:lnTo>
                    <a:pt x="2065923" y="233378"/>
                  </a:lnTo>
                  <a:lnTo>
                    <a:pt x="2062701" y="279112"/>
                  </a:lnTo>
                  <a:lnTo>
                    <a:pt x="2057489" y="324407"/>
                  </a:lnTo>
                  <a:lnTo>
                    <a:pt x="2050324" y="369211"/>
                  </a:lnTo>
                  <a:lnTo>
                    <a:pt x="2041243" y="413469"/>
                  </a:lnTo>
                  <a:lnTo>
                    <a:pt x="2030283" y="457130"/>
                  </a:lnTo>
                  <a:lnTo>
                    <a:pt x="2017481" y="500139"/>
                  </a:lnTo>
                  <a:lnTo>
                    <a:pt x="2002875" y="542443"/>
                  </a:lnTo>
                  <a:lnTo>
                    <a:pt x="1986501" y="583989"/>
                  </a:lnTo>
                  <a:lnTo>
                    <a:pt x="1968398" y="624723"/>
                  </a:lnTo>
                  <a:lnTo>
                    <a:pt x="1948602" y="664593"/>
                  </a:lnTo>
                  <a:lnTo>
                    <a:pt x="1927150" y="703545"/>
                  </a:lnTo>
                  <a:lnTo>
                    <a:pt x="1904079" y="741525"/>
                  </a:lnTo>
                  <a:lnTo>
                    <a:pt x="1879428" y="778481"/>
                  </a:lnTo>
                  <a:lnTo>
                    <a:pt x="1853233" y="814359"/>
                  </a:lnTo>
                  <a:lnTo>
                    <a:pt x="1825530" y="849105"/>
                  </a:lnTo>
                  <a:lnTo>
                    <a:pt x="1796359" y="882668"/>
                  </a:lnTo>
                  <a:lnTo>
                    <a:pt x="1765754" y="914992"/>
                  </a:lnTo>
                  <a:lnTo>
                    <a:pt x="1733755" y="946025"/>
                  </a:lnTo>
                  <a:lnTo>
                    <a:pt x="1700398" y="975714"/>
                  </a:lnTo>
                  <a:lnTo>
                    <a:pt x="1665720" y="1004005"/>
                  </a:lnTo>
                  <a:lnTo>
                    <a:pt x="1629758" y="1030846"/>
                  </a:lnTo>
                  <a:lnTo>
                    <a:pt x="1592550" y="1056182"/>
                  </a:lnTo>
                  <a:lnTo>
                    <a:pt x="1554133" y="1079960"/>
                  </a:lnTo>
                  <a:lnTo>
                    <a:pt x="1514544" y="1102127"/>
                  </a:lnTo>
                  <a:lnTo>
                    <a:pt x="1473820" y="1122631"/>
                  </a:lnTo>
                  <a:lnTo>
                    <a:pt x="1431999" y="1141417"/>
                  </a:lnTo>
                  <a:lnTo>
                    <a:pt x="1389117" y="1158432"/>
                  </a:lnTo>
                  <a:lnTo>
                    <a:pt x="1345212" y="1173623"/>
                  </a:lnTo>
                  <a:lnTo>
                    <a:pt x="1300322" y="1186936"/>
                  </a:lnTo>
                  <a:lnTo>
                    <a:pt x="1254482" y="1198320"/>
                  </a:lnTo>
                  <a:lnTo>
                    <a:pt x="1207731" y="1207719"/>
                  </a:lnTo>
                  <a:lnTo>
                    <a:pt x="1160604" y="1215007"/>
                  </a:lnTo>
                  <a:lnTo>
                    <a:pt x="1113649" y="1220120"/>
                  </a:lnTo>
                  <a:lnTo>
                    <a:pt x="1066919" y="1223093"/>
                  </a:lnTo>
                  <a:lnTo>
                    <a:pt x="1020468" y="1223964"/>
                  </a:lnTo>
                  <a:lnTo>
                    <a:pt x="974348" y="1222770"/>
                  </a:lnTo>
                  <a:lnTo>
                    <a:pt x="928614" y="1219548"/>
                  </a:lnTo>
                  <a:lnTo>
                    <a:pt x="883318" y="1214336"/>
                  </a:lnTo>
                  <a:lnTo>
                    <a:pt x="838513" y="1207171"/>
                  </a:lnTo>
                  <a:lnTo>
                    <a:pt x="794254" y="1198090"/>
                  </a:lnTo>
                  <a:lnTo>
                    <a:pt x="750593" y="1187130"/>
                  </a:lnTo>
                  <a:lnTo>
                    <a:pt x="707584" y="1174328"/>
                  </a:lnTo>
                  <a:lnTo>
                    <a:pt x="665279" y="1159722"/>
                  </a:lnTo>
                  <a:lnTo>
                    <a:pt x="623733" y="1143348"/>
                  </a:lnTo>
                  <a:lnTo>
                    <a:pt x="582998" y="1125245"/>
                  </a:lnTo>
                  <a:lnTo>
                    <a:pt x="543128" y="1105449"/>
                  </a:lnTo>
                  <a:lnTo>
                    <a:pt x="504176" y="1083997"/>
                  </a:lnTo>
                  <a:lnTo>
                    <a:pt x="466195" y="1060926"/>
                  </a:lnTo>
                  <a:lnTo>
                    <a:pt x="429239" y="1036275"/>
                  </a:lnTo>
                  <a:lnTo>
                    <a:pt x="393361" y="1010080"/>
                  </a:lnTo>
                  <a:lnTo>
                    <a:pt x="358614" y="982377"/>
                  </a:lnTo>
                  <a:lnTo>
                    <a:pt x="325051" y="953206"/>
                  </a:lnTo>
                  <a:lnTo>
                    <a:pt x="292727" y="922601"/>
                  </a:lnTo>
                  <a:lnTo>
                    <a:pt x="261694" y="890602"/>
                  </a:lnTo>
                  <a:lnTo>
                    <a:pt x="232005" y="857245"/>
                  </a:lnTo>
                  <a:lnTo>
                    <a:pt x="203713" y="822567"/>
                  </a:lnTo>
                  <a:lnTo>
                    <a:pt x="176873" y="786605"/>
                  </a:lnTo>
                  <a:lnTo>
                    <a:pt x="151537" y="749397"/>
                  </a:lnTo>
                  <a:lnTo>
                    <a:pt x="127758" y="710980"/>
                  </a:lnTo>
                  <a:lnTo>
                    <a:pt x="105591" y="671391"/>
                  </a:lnTo>
                  <a:lnTo>
                    <a:pt x="85088" y="630667"/>
                  </a:lnTo>
                  <a:lnTo>
                    <a:pt x="66302" y="588846"/>
                  </a:lnTo>
                  <a:lnTo>
                    <a:pt x="49287" y="545964"/>
                  </a:lnTo>
                  <a:lnTo>
                    <a:pt x="34095" y="502059"/>
                  </a:lnTo>
                  <a:lnTo>
                    <a:pt x="20782" y="457169"/>
                  </a:lnTo>
                  <a:lnTo>
                    <a:pt x="9399" y="411329"/>
                  </a:lnTo>
                  <a:lnTo>
                    <a:pt x="0" y="364578"/>
                  </a:lnTo>
                  <a:lnTo>
                    <a:pt x="256362" y="318998"/>
                  </a:lnTo>
                  <a:lnTo>
                    <a:pt x="266093" y="365599"/>
                  </a:lnTo>
                  <a:lnTo>
                    <a:pt x="278446" y="410968"/>
                  </a:lnTo>
                  <a:lnTo>
                    <a:pt x="293326" y="455039"/>
                  </a:lnTo>
                  <a:lnTo>
                    <a:pt x="310638" y="497746"/>
                  </a:lnTo>
                  <a:lnTo>
                    <a:pt x="330287" y="539022"/>
                  </a:lnTo>
                  <a:lnTo>
                    <a:pt x="352179" y="578802"/>
                  </a:lnTo>
                  <a:lnTo>
                    <a:pt x="376219" y="617020"/>
                  </a:lnTo>
                  <a:lnTo>
                    <a:pt x="402312" y="653609"/>
                  </a:lnTo>
                  <a:lnTo>
                    <a:pt x="430363" y="688503"/>
                  </a:lnTo>
                  <a:lnTo>
                    <a:pt x="460278" y="721636"/>
                  </a:lnTo>
                  <a:lnTo>
                    <a:pt x="491961" y="752942"/>
                  </a:lnTo>
                  <a:lnTo>
                    <a:pt x="525319" y="782354"/>
                  </a:lnTo>
                  <a:lnTo>
                    <a:pt x="560256" y="809807"/>
                  </a:lnTo>
                  <a:lnTo>
                    <a:pt x="596678" y="835235"/>
                  </a:lnTo>
                  <a:lnTo>
                    <a:pt x="634490" y="858571"/>
                  </a:lnTo>
                  <a:lnTo>
                    <a:pt x="673597" y="879749"/>
                  </a:lnTo>
                  <a:lnTo>
                    <a:pt x="713904" y="898703"/>
                  </a:lnTo>
                  <a:lnTo>
                    <a:pt x="755316" y="915367"/>
                  </a:lnTo>
                  <a:lnTo>
                    <a:pt x="797740" y="929674"/>
                  </a:lnTo>
                  <a:lnTo>
                    <a:pt x="841080" y="941559"/>
                  </a:lnTo>
                  <a:lnTo>
                    <a:pt x="885241" y="950956"/>
                  </a:lnTo>
                  <a:lnTo>
                    <a:pt x="930129" y="957797"/>
                  </a:lnTo>
                  <a:lnTo>
                    <a:pt x="975648" y="962018"/>
                  </a:lnTo>
                  <a:lnTo>
                    <a:pt x="1021705" y="963552"/>
                  </a:lnTo>
                  <a:lnTo>
                    <a:pt x="1068205" y="962332"/>
                  </a:lnTo>
                  <a:lnTo>
                    <a:pt x="1115051" y="958293"/>
                  </a:lnTo>
                  <a:lnTo>
                    <a:pt x="1162151" y="951369"/>
                  </a:lnTo>
                  <a:lnTo>
                    <a:pt x="1208752" y="941636"/>
                  </a:lnTo>
                  <a:lnTo>
                    <a:pt x="1254121" y="929282"/>
                  </a:lnTo>
                  <a:lnTo>
                    <a:pt x="1298192" y="914401"/>
                  </a:lnTo>
                  <a:lnTo>
                    <a:pt x="1340898" y="897088"/>
                  </a:lnTo>
                  <a:lnTo>
                    <a:pt x="1382175" y="877438"/>
                  </a:lnTo>
                  <a:lnTo>
                    <a:pt x="1421955" y="855545"/>
                  </a:lnTo>
                  <a:lnTo>
                    <a:pt x="1460173" y="831504"/>
                  </a:lnTo>
                  <a:lnTo>
                    <a:pt x="1496761" y="805411"/>
                  </a:lnTo>
                  <a:lnTo>
                    <a:pt x="1531655" y="777359"/>
                  </a:lnTo>
                  <a:lnTo>
                    <a:pt x="1564788" y="747444"/>
                  </a:lnTo>
                  <a:lnTo>
                    <a:pt x="1596094" y="715759"/>
                  </a:lnTo>
                  <a:lnTo>
                    <a:pt x="1625506" y="682401"/>
                  </a:lnTo>
                  <a:lnTo>
                    <a:pt x="1652959" y="647464"/>
                  </a:lnTo>
                  <a:lnTo>
                    <a:pt x="1678386" y="611041"/>
                  </a:lnTo>
                  <a:lnTo>
                    <a:pt x="1701722" y="573229"/>
                  </a:lnTo>
                  <a:lnTo>
                    <a:pt x="1722899" y="534122"/>
                  </a:lnTo>
                  <a:lnTo>
                    <a:pt x="1741853" y="493815"/>
                  </a:lnTo>
                  <a:lnTo>
                    <a:pt x="1758516" y="452402"/>
                  </a:lnTo>
                  <a:lnTo>
                    <a:pt x="1772823" y="409978"/>
                  </a:lnTo>
                  <a:lnTo>
                    <a:pt x="1784707" y="366639"/>
                  </a:lnTo>
                  <a:lnTo>
                    <a:pt x="1794103" y="322477"/>
                  </a:lnTo>
                  <a:lnTo>
                    <a:pt x="1800943" y="277589"/>
                  </a:lnTo>
                  <a:lnTo>
                    <a:pt x="1805163" y="232070"/>
                  </a:lnTo>
                  <a:lnTo>
                    <a:pt x="1806696" y="186013"/>
                  </a:lnTo>
                  <a:lnTo>
                    <a:pt x="1805475" y="139514"/>
                  </a:lnTo>
                  <a:lnTo>
                    <a:pt x="1801435" y="92667"/>
                  </a:lnTo>
                  <a:lnTo>
                    <a:pt x="1794509" y="45567"/>
                  </a:lnTo>
                  <a:lnTo>
                    <a:pt x="2050872" y="0"/>
                  </a:lnTo>
                  <a:close/>
                </a:path>
              </a:pathLst>
            </a:custGeom>
            <a:ln w="32562">
              <a:solidFill>
                <a:srgbClr val="FFFFFF"/>
              </a:solidFill>
            </a:ln>
          </p:spPr>
          <p:txBody>
            <a:bodyPr wrap="square" lIns="0" tIns="0" rIns="0" bIns="0" rtlCol="0"/>
            <a:lstStyle/>
            <a:p>
              <a:endParaRPr sz="1227"/>
            </a:p>
          </p:txBody>
        </p:sp>
        <p:sp>
          <p:nvSpPr>
            <p:cNvPr id="55" name="object 55"/>
            <p:cNvSpPr/>
            <p:nvPr/>
          </p:nvSpPr>
          <p:spPr>
            <a:xfrm>
              <a:off x="10220831" y="2965402"/>
              <a:ext cx="1042035" cy="1224280"/>
            </a:xfrm>
            <a:custGeom>
              <a:avLst/>
              <a:gdLst/>
              <a:ahLst/>
              <a:cxnLst/>
              <a:rect l="l" t="t" r="r" b="b"/>
              <a:pathLst>
                <a:path w="1042034" h="1224279">
                  <a:moveTo>
                    <a:pt x="1041681" y="0"/>
                  </a:moveTo>
                  <a:lnTo>
                    <a:pt x="995879" y="1006"/>
                  </a:lnTo>
                  <a:lnTo>
                    <a:pt x="950185" y="4024"/>
                  </a:lnTo>
                  <a:lnTo>
                    <a:pt x="904665" y="9049"/>
                  </a:lnTo>
                  <a:lnTo>
                    <a:pt x="859385" y="16078"/>
                  </a:lnTo>
                  <a:lnTo>
                    <a:pt x="812634" y="25477"/>
                  </a:lnTo>
                  <a:lnTo>
                    <a:pt x="766795" y="36860"/>
                  </a:lnTo>
                  <a:lnTo>
                    <a:pt x="721904" y="50174"/>
                  </a:lnTo>
                  <a:lnTo>
                    <a:pt x="677999" y="65365"/>
                  </a:lnTo>
                  <a:lnTo>
                    <a:pt x="635117" y="82380"/>
                  </a:lnTo>
                  <a:lnTo>
                    <a:pt x="593296" y="101166"/>
                  </a:lnTo>
                  <a:lnTo>
                    <a:pt x="552572" y="121669"/>
                  </a:lnTo>
                  <a:lnTo>
                    <a:pt x="512983" y="143837"/>
                  </a:lnTo>
                  <a:lnTo>
                    <a:pt x="474566" y="167615"/>
                  </a:lnTo>
                  <a:lnTo>
                    <a:pt x="437358" y="192951"/>
                  </a:lnTo>
                  <a:lnTo>
                    <a:pt x="401397" y="219791"/>
                  </a:lnTo>
                  <a:lnTo>
                    <a:pt x="366718" y="248082"/>
                  </a:lnTo>
                  <a:lnTo>
                    <a:pt x="333361" y="277771"/>
                  </a:lnTo>
                  <a:lnTo>
                    <a:pt x="301362" y="308804"/>
                  </a:lnTo>
                  <a:lnTo>
                    <a:pt x="270758" y="341129"/>
                  </a:lnTo>
                  <a:lnTo>
                    <a:pt x="241586" y="374691"/>
                  </a:lnTo>
                  <a:lnTo>
                    <a:pt x="213884" y="409438"/>
                  </a:lnTo>
                  <a:lnTo>
                    <a:pt x="187688" y="445315"/>
                  </a:lnTo>
                  <a:lnTo>
                    <a:pt x="163037" y="482271"/>
                  </a:lnTo>
                  <a:lnTo>
                    <a:pt x="139967" y="520252"/>
                  </a:lnTo>
                  <a:lnTo>
                    <a:pt x="118515" y="559203"/>
                  </a:lnTo>
                  <a:lnTo>
                    <a:pt x="98718" y="599073"/>
                  </a:lnTo>
                  <a:lnTo>
                    <a:pt x="80615" y="639808"/>
                  </a:lnTo>
                  <a:lnTo>
                    <a:pt x="64242" y="681354"/>
                  </a:lnTo>
                  <a:lnTo>
                    <a:pt x="49635" y="723658"/>
                  </a:lnTo>
                  <a:lnTo>
                    <a:pt x="36834" y="766667"/>
                  </a:lnTo>
                  <a:lnTo>
                    <a:pt x="25874" y="810327"/>
                  </a:lnTo>
                  <a:lnTo>
                    <a:pt x="16792" y="854586"/>
                  </a:lnTo>
                  <a:lnTo>
                    <a:pt x="9627" y="899389"/>
                  </a:lnTo>
                  <a:lnTo>
                    <a:pt x="4415" y="944685"/>
                  </a:lnTo>
                  <a:lnTo>
                    <a:pt x="1193" y="990418"/>
                  </a:lnTo>
                  <a:lnTo>
                    <a:pt x="0" y="1036537"/>
                  </a:lnTo>
                  <a:lnTo>
                    <a:pt x="870" y="1082988"/>
                  </a:lnTo>
                  <a:lnTo>
                    <a:pt x="3843" y="1129717"/>
                  </a:lnTo>
                  <a:lnTo>
                    <a:pt x="8956" y="1176671"/>
                  </a:lnTo>
                  <a:lnTo>
                    <a:pt x="16245" y="1223797"/>
                  </a:lnTo>
                  <a:lnTo>
                    <a:pt x="272607" y="1178229"/>
                  </a:lnTo>
                  <a:lnTo>
                    <a:pt x="267335" y="1144271"/>
                  </a:lnTo>
                  <a:lnTo>
                    <a:pt x="263564" y="1110132"/>
                  </a:lnTo>
                  <a:lnTo>
                    <a:pt x="261298" y="1075859"/>
                  </a:lnTo>
                  <a:lnTo>
                    <a:pt x="260542" y="1041501"/>
                  </a:lnTo>
                  <a:lnTo>
                    <a:pt x="261967" y="993917"/>
                  </a:lnTo>
                  <a:lnTo>
                    <a:pt x="266190" y="947087"/>
                  </a:lnTo>
                  <a:lnTo>
                    <a:pt x="273127" y="901092"/>
                  </a:lnTo>
                  <a:lnTo>
                    <a:pt x="282698" y="856015"/>
                  </a:lnTo>
                  <a:lnTo>
                    <a:pt x="294820" y="811937"/>
                  </a:lnTo>
                  <a:lnTo>
                    <a:pt x="309412" y="768940"/>
                  </a:lnTo>
                  <a:lnTo>
                    <a:pt x="326393" y="727105"/>
                  </a:lnTo>
                  <a:lnTo>
                    <a:pt x="345680" y="686515"/>
                  </a:lnTo>
                  <a:lnTo>
                    <a:pt x="367191" y="647251"/>
                  </a:lnTo>
                  <a:lnTo>
                    <a:pt x="390846" y="609394"/>
                  </a:lnTo>
                  <a:lnTo>
                    <a:pt x="416562" y="573027"/>
                  </a:lnTo>
                  <a:lnTo>
                    <a:pt x="444257" y="538231"/>
                  </a:lnTo>
                  <a:lnTo>
                    <a:pt x="473851" y="505087"/>
                  </a:lnTo>
                  <a:lnTo>
                    <a:pt x="505261" y="473678"/>
                  </a:lnTo>
                  <a:lnTo>
                    <a:pt x="538405" y="444085"/>
                  </a:lnTo>
                  <a:lnTo>
                    <a:pt x="573202" y="416390"/>
                  </a:lnTo>
                  <a:lnTo>
                    <a:pt x="609570" y="390675"/>
                  </a:lnTo>
                  <a:lnTo>
                    <a:pt x="647427" y="367021"/>
                  </a:lnTo>
                  <a:lnTo>
                    <a:pt x="686692" y="345510"/>
                  </a:lnTo>
                  <a:lnTo>
                    <a:pt x="727283" y="326224"/>
                  </a:lnTo>
                  <a:lnTo>
                    <a:pt x="769118" y="309244"/>
                  </a:lnTo>
                  <a:lnTo>
                    <a:pt x="812115" y="294652"/>
                  </a:lnTo>
                  <a:lnTo>
                    <a:pt x="856194" y="282530"/>
                  </a:lnTo>
                  <a:lnTo>
                    <a:pt x="901271" y="272960"/>
                  </a:lnTo>
                  <a:lnTo>
                    <a:pt x="947266" y="266023"/>
                  </a:lnTo>
                  <a:lnTo>
                    <a:pt x="994096" y="261800"/>
                  </a:lnTo>
                  <a:lnTo>
                    <a:pt x="1041681" y="260375"/>
                  </a:lnTo>
                  <a:lnTo>
                    <a:pt x="1041681" y="0"/>
                  </a:lnTo>
                  <a:close/>
                </a:path>
              </a:pathLst>
            </a:custGeom>
            <a:solidFill>
              <a:srgbClr val="A5A5A5"/>
            </a:solidFill>
          </p:spPr>
          <p:txBody>
            <a:bodyPr wrap="square" lIns="0" tIns="0" rIns="0" bIns="0" rtlCol="0"/>
            <a:lstStyle/>
            <a:p>
              <a:endParaRPr sz="1227"/>
            </a:p>
          </p:txBody>
        </p:sp>
        <p:sp>
          <p:nvSpPr>
            <p:cNvPr id="56" name="object 56"/>
            <p:cNvSpPr/>
            <p:nvPr/>
          </p:nvSpPr>
          <p:spPr>
            <a:xfrm>
              <a:off x="10220831" y="2965402"/>
              <a:ext cx="1042035" cy="1224280"/>
            </a:xfrm>
            <a:custGeom>
              <a:avLst/>
              <a:gdLst/>
              <a:ahLst/>
              <a:cxnLst/>
              <a:rect l="l" t="t" r="r" b="b"/>
              <a:pathLst>
                <a:path w="1042034" h="1224279">
                  <a:moveTo>
                    <a:pt x="16245" y="1223797"/>
                  </a:moveTo>
                  <a:lnTo>
                    <a:pt x="8956" y="1176671"/>
                  </a:lnTo>
                  <a:lnTo>
                    <a:pt x="3843" y="1129717"/>
                  </a:lnTo>
                  <a:lnTo>
                    <a:pt x="870" y="1082988"/>
                  </a:lnTo>
                  <a:lnTo>
                    <a:pt x="0" y="1036537"/>
                  </a:lnTo>
                  <a:lnTo>
                    <a:pt x="1193" y="990418"/>
                  </a:lnTo>
                  <a:lnTo>
                    <a:pt x="4415" y="944685"/>
                  </a:lnTo>
                  <a:lnTo>
                    <a:pt x="9627" y="899389"/>
                  </a:lnTo>
                  <a:lnTo>
                    <a:pt x="16792" y="854586"/>
                  </a:lnTo>
                  <a:lnTo>
                    <a:pt x="25874" y="810327"/>
                  </a:lnTo>
                  <a:lnTo>
                    <a:pt x="36834" y="766667"/>
                  </a:lnTo>
                  <a:lnTo>
                    <a:pt x="49635" y="723658"/>
                  </a:lnTo>
                  <a:lnTo>
                    <a:pt x="64242" y="681354"/>
                  </a:lnTo>
                  <a:lnTo>
                    <a:pt x="80615" y="639808"/>
                  </a:lnTo>
                  <a:lnTo>
                    <a:pt x="98718" y="599073"/>
                  </a:lnTo>
                  <a:lnTo>
                    <a:pt x="118515" y="559203"/>
                  </a:lnTo>
                  <a:lnTo>
                    <a:pt x="139967" y="520252"/>
                  </a:lnTo>
                  <a:lnTo>
                    <a:pt x="163037" y="482271"/>
                  </a:lnTo>
                  <a:lnTo>
                    <a:pt x="187688" y="445315"/>
                  </a:lnTo>
                  <a:lnTo>
                    <a:pt x="213884" y="409438"/>
                  </a:lnTo>
                  <a:lnTo>
                    <a:pt x="241586" y="374691"/>
                  </a:lnTo>
                  <a:lnTo>
                    <a:pt x="270758" y="341129"/>
                  </a:lnTo>
                  <a:lnTo>
                    <a:pt x="301362" y="308804"/>
                  </a:lnTo>
                  <a:lnTo>
                    <a:pt x="333361" y="277771"/>
                  </a:lnTo>
                  <a:lnTo>
                    <a:pt x="366718" y="248082"/>
                  </a:lnTo>
                  <a:lnTo>
                    <a:pt x="401397" y="219791"/>
                  </a:lnTo>
                  <a:lnTo>
                    <a:pt x="437358" y="192951"/>
                  </a:lnTo>
                  <a:lnTo>
                    <a:pt x="474566" y="167615"/>
                  </a:lnTo>
                  <a:lnTo>
                    <a:pt x="512983" y="143837"/>
                  </a:lnTo>
                  <a:lnTo>
                    <a:pt x="552572" y="121669"/>
                  </a:lnTo>
                  <a:lnTo>
                    <a:pt x="593296" y="101166"/>
                  </a:lnTo>
                  <a:lnTo>
                    <a:pt x="635117" y="82380"/>
                  </a:lnTo>
                  <a:lnTo>
                    <a:pt x="677999" y="65365"/>
                  </a:lnTo>
                  <a:lnTo>
                    <a:pt x="721904" y="50174"/>
                  </a:lnTo>
                  <a:lnTo>
                    <a:pt x="766795" y="36860"/>
                  </a:lnTo>
                  <a:lnTo>
                    <a:pt x="812634" y="25477"/>
                  </a:lnTo>
                  <a:lnTo>
                    <a:pt x="859385" y="16078"/>
                  </a:lnTo>
                  <a:lnTo>
                    <a:pt x="904665" y="9049"/>
                  </a:lnTo>
                  <a:lnTo>
                    <a:pt x="950185" y="4024"/>
                  </a:lnTo>
                  <a:lnTo>
                    <a:pt x="995879" y="1006"/>
                  </a:lnTo>
                  <a:lnTo>
                    <a:pt x="1041681" y="0"/>
                  </a:lnTo>
                  <a:lnTo>
                    <a:pt x="1041681" y="260375"/>
                  </a:lnTo>
                  <a:lnTo>
                    <a:pt x="994096" y="261800"/>
                  </a:lnTo>
                  <a:lnTo>
                    <a:pt x="947266" y="266023"/>
                  </a:lnTo>
                  <a:lnTo>
                    <a:pt x="901271" y="272960"/>
                  </a:lnTo>
                  <a:lnTo>
                    <a:pt x="856194" y="282530"/>
                  </a:lnTo>
                  <a:lnTo>
                    <a:pt x="812115" y="294652"/>
                  </a:lnTo>
                  <a:lnTo>
                    <a:pt x="769118" y="309244"/>
                  </a:lnTo>
                  <a:lnTo>
                    <a:pt x="727283" y="326224"/>
                  </a:lnTo>
                  <a:lnTo>
                    <a:pt x="686692" y="345510"/>
                  </a:lnTo>
                  <a:lnTo>
                    <a:pt x="647427" y="367021"/>
                  </a:lnTo>
                  <a:lnTo>
                    <a:pt x="609570" y="390675"/>
                  </a:lnTo>
                  <a:lnTo>
                    <a:pt x="573202" y="416390"/>
                  </a:lnTo>
                  <a:lnTo>
                    <a:pt x="538405" y="444085"/>
                  </a:lnTo>
                  <a:lnTo>
                    <a:pt x="505261" y="473678"/>
                  </a:lnTo>
                  <a:lnTo>
                    <a:pt x="473851" y="505087"/>
                  </a:lnTo>
                  <a:lnTo>
                    <a:pt x="444257" y="538231"/>
                  </a:lnTo>
                  <a:lnTo>
                    <a:pt x="416562" y="573027"/>
                  </a:lnTo>
                  <a:lnTo>
                    <a:pt x="390846" y="609394"/>
                  </a:lnTo>
                  <a:lnTo>
                    <a:pt x="367191" y="647251"/>
                  </a:lnTo>
                  <a:lnTo>
                    <a:pt x="345680" y="686515"/>
                  </a:lnTo>
                  <a:lnTo>
                    <a:pt x="326393" y="727105"/>
                  </a:lnTo>
                  <a:lnTo>
                    <a:pt x="309412" y="768940"/>
                  </a:lnTo>
                  <a:lnTo>
                    <a:pt x="294820" y="811937"/>
                  </a:lnTo>
                  <a:lnTo>
                    <a:pt x="282698" y="856015"/>
                  </a:lnTo>
                  <a:lnTo>
                    <a:pt x="273127" y="901092"/>
                  </a:lnTo>
                  <a:lnTo>
                    <a:pt x="266190" y="947087"/>
                  </a:lnTo>
                  <a:lnTo>
                    <a:pt x="261967" y="993917"/>
                  </a:lnTo>
                  <a:lnTo>
                    <a:pt x="260542" y="1041501"/>
                  </a:lnTo>
                  <a:lnTo>
                    <a:pt x="261298" y="1075859"/>
                  </a:lnTo>
                  <a:lnTo>
                    <a:pt x="263564" y="1110132"/>
                  </a:lnTo>
                  <a:lnTo>
                    <a:pt x="267335" y="1144271"/>
                  </a:lnTo>
                  <a:lnTo>
                    <a:pt x="272607" y="1178229"/>
                  </a:lnTo>
                  <a:lnTo>
                    <a:pt x="16245" y="1223797"/>
                  </a:lnTo>
                  <a:close/>
                </a:path>
              </a:pathLst>
            </a:custGeom>
            <a:ln w="32562">
              <a:solidFill>
                <a:srgbClr val="FFFFFF"/>
              </a:solidFill>
            </a:ln>
          </p:spPr>
          <p:txBody>
            <a:bodyPr wrap="square" lIns="0" tIns="0" rIns="0" bIns="0" rtlCol="0"/>
            <a:lstStyle/>
            <a:p>
              <a:endParaRPr sz="1227"/>
            </a:p>
          </p:txBody>
        </p:sp>
      </p:grpSp>
      <p:sp>
        <p:nvSpPr>
          <p:cNvPr id="57" name="object 57"/>
          <p:cNvSpPr txBox="1"/>
          <p:nvPr/>
        </p:nvSpPr>
        <p:spPr>
          <a:xfrm>
            <a:off x="9040234" y="2099426"/>
            <a:ext cx="379268" cy="169220"/>
          </a:xfrm>
          <a:prstGeom prst="rect">
            <a:avLst/>
          </a:prstGeom>
        </p:spPr>
        <p:txBody>
          <a:bodyPr vert="horz" wrap="square" lIns="0" tIns="11690" rIns="0" bIns="0" rtlCol="0">
            <a:spAutoFit/>
          </a:bodyPr>
          <a:lstStyle/>
          <a:p>
            <a:pPr marL="8659">
              <a:spcBef>
                <a:spcPts val="92"/>
              </a:spcBef>
            </a:pPr>
            <a:r>
              <a:rPr sz="1023" spc="10" dirty="0">
                <a:solidFill>
                  <a:srgbClr val="404040"/>
                </a:solidFill>
                <a:latin typeface="Calibri"/>
                <a:cs typeface="Calibri"/>
              </a:rPr>
              <a:t>22,2</a:t>
            </a:r>
            <a:r>
              <a:rPr sz="1023" spc="-37" dirty="0">
                <a:solidFill>
                  <a:srgbClr val="404040"/>
                </a:solidFill>
                <a:latin typeface="Calibri"/>
                <a:cs typeface="Calibri"/>
              </a:rPr>
              <a:t> </a:t>
            </a:r>
            <a:r>
              <a:rPr sz="1023" spc="17" dirty="0">
                <a:solidFill>
                  <a:srgbClr val="404040"/>
                </a:solidFill>
                <a:latin typeface="Calibri"/>
                <a:cs typeface="Calibri"/>
              </a:rPr>
              <a:t>%</a:t>
            </a:r>
            <a:endParaRPr sz="1023">
              <a:latin typeface="Calibri"/>
              <a:cs typeface="Calibri"/>
            </a:endParaRPr>
          </a:p>
        </p:txBody>
      </p:sp>
      <p:sp>
        <p:nvSpPr>
          <p:cNvPr id="58" name="object 58"/>
          <p:cNvSpPr txBox="1"/>
          <p:nvPr/>
        </p:nvSpPr>
        <p:spPr>
          <a:xfrm>
            <a:off x="8740453" y="3439111"/>
            <a:ext cx="277957" cy="169220"/>
          </a:xfrm>
          <a:prstGeom prst="rect">
            <a:avLst/>
          </a:prstGeom>
        </p:spPr>
        <p:txBody>
          <a:bodyPr vert="horz" wrap="square" lIns="0" tIns="11690" rIns="0" bIns="0" rtlCol="0">
            <a:spAutoFit/>
          </a:bodyPr>
          <a:lstStyle/>
          <a:p>
            <a:pPr marL="8659">
              <a:spcBef>
                <a:spcPts val="92"/>
              </a:spcBef>
            </a:pPr>
            <a:r>
              <a:rPr sz="1023" spc="10" dirty="0">
                <a:solidFill>
                  <a:srgbClr val="404040"/>
                </a:solidFill>
                <a:latin typeface="Calibri"/>
                <a:cs typeface="Calibri"/>
              </a:rPr>
              <a:t>50</a:t>
            </a:r>
            <a:r>
              <a:rPr sz="1023" spc="-41" dirty="0">
                <a:solidFill>
                  <a:srgbClr val="404040"/>
                </a:solidFill>
                <a:latin typeface="Calibri"/>
                <a:cs typeface="Calibri"/>
              </a:rPr>
              <a:t> </a:t>
            </a:r>
            <a:r>
              <a:rPr sz="1023" spc="17" dirty="0">
                <a:solidFill>
                  <a:srgbClr val="404040"/>
                </a:solidFill>
                <a:latin typeface="Calibri"/>
                <a:cs typeface="Calibri"/>
              </a:rPr>
              <a:t>%</a:t>
            </a:r>
            <a:endParaRPr sz="1023">
              <a:latin typeface="Calibri"/>
              <a:cs typeface="Calibri"/>
            </a:endParaRPr>
          </a:p>
        </p:txBody>
      </p:sp>
      <p:sp>
        <p:nvSpPr>
          <p:cNvPr id="59" name="object 59"/>
          <p:cNvSpPr txBox="1"/>
          <p:nvPr/>
        </p:nvSpPr>
        <p:spPr>
          <a:xfrm>
            <a:off x="7528275" y="2132202"/>
            <a:ext cx="379268" cy="169220"/>
          </a:xfrm>
          <a:prstGeom prst="rect">
            <a:avLst/>
          </a:prstGeom>
        </p:spPr>
        <p:txBody>
          <a:bodyPr vert="horz" wrap="square" lIns="0" tIns="11690" rIns="0" bIns="0" rtlCol="0">
            <a:spAutoFit/>
          </a:bodyPr>
          <a:lstStyle/>
          <a:p>
            <a:pPr marL="8659">
              <a:spcBef>
                <a:spcPts val="92"/>
              </a:spcBef>
            </a:pPr>
            <a:r>
              <a:rPr sz="1023" spc="10" dirty="0">
                <a:solidFill>
                  <a:srgbClr val="404040"/>
                </a:solidFill>
                <a:latin typeface="Calibri"/>
                <a:cs typeface="Calibri"/>
              </a:rPr>
              <a:t>27,8</a:t>
            </a:r>
            <a:r>
              <a:rPr sz="1023" spc="-37" dirty="0">
                <a:solidFill>
                  <a:srgbClr val="404040"/>
                </a:solidFill>
                <a:latin typeface="Calibri"/>
                <a:cs typeface="Calibri"/>
              </a:rPr>
              <a:t> </a:t>
            </a:r>
            <a:r>
              <a:rPr sz="1023" spc="17" dirty="0">
                <a:solidFill>
                  <a:srgbClr val="404040"/>
                </a:solidFill>
                <a:latin typeface="Calibri"/>
                <a:cs typeface="Calibri"/>
              </a:rPr>
              <a:t>%</a:t>
            </a:r>
            <a:endParaRPr sz="1023">
              <a:latin typeface="Calibri"/>
              <a:cs typeface="Calibri"/>
            </a:endParaRPr>
          </a:p>
        </p:txBody>
      </p:sp>
      <p:grpSp>
        <p:nvGrpSpPr>
          <p:cNvPr id="60" name="object 60"/>
          <p:cNvGrpSpPr/>
          <p:nvPr/>
        </p:nvGrpSpPr>
        <p:grpSpPr>
          <a:xfrm>
            <a:off x="7363881" y="3806051"/>
            <a:ext cx="95250" cy="96982"/>
            <a:chOff x="9631959" y="5582208"/>
            <a:chExt cx="139700" cy="142240"/>
          </a:xfrm>
        </p:grpSpPr>
        <p:sp>
          <p:nvSpPr>
            <p:cNvPr id="61" name="object 61"/>
            <p:cNvSpPr/>
            <p:nvPr/>
          </p:nvSpPr>
          <p:spPr>
            <a:xfrm>
              <a:off x="9648240" y="5598502"/>
              <a:ext cx="107314" cy="109855"/>
            </a:xfrm>
            <a:custGeom>
              <a:avLst/>
              <a:gdLst/>
              <a:ahLst/>
              <a:cxnLst/>
              <a:rect l="l" t="t" r="r" b="b"/>
              <a:pathLst>
                <a:path w="107315" h="109854">
                  <a:moveTo>
                    <a:pt x="106819" y="0"/>
                  </a:moveTo>
                  <a:lnTo>
                    <a:pt x="0" y="0"/>
                  </a:lnTo>
                  <a:lnTo>
                    <a:pt x="0" y="109435"/>
                  </a:lnTo>
                  <a:lnTo>
                    <a:pt x="106819" y="109435"/>
                  </a:lnTo>
                  <a:lnTo>
                    <a:pt x="106819" y="0"/>
                  </a:lnTo>
                  <a:close/>
                </a:path>
              </a:pathLst>
            </a:custGeom>
            <a:solidFill>
              <a:srgbClr val="5B9BD5"/>
            </a:solidFill>
          </p:spPr>
          <p:txBody>
            <a:bodyPr wrap="square" lIns="0" tIns="0" rIns="0" bIns="0" rtlCol="0"/>
            <a:lstStyle/>
            <a:p>
              <a:endParaRPr sz="1227"/>
            </a:p>
          </p:txBody>
        </p:sp>
        <p:sp>
          <p:nvSpPr>
            <p:cNvPr id="62" name="object 62"/>
            <p:cNvSpPr/>
            <p:nvPr/>
          </p:nvSpPr>
          <p:spPr>
            <a:xfrm>
              <a:off x="9648240" y="5598490"/>
              <a:ext cx="107314" cy="109855"/>
            </a:xfrm>
            <a:custGeom>
              <a:avLst/>
              <a:gdLst/>
              <a:ahLst/>
              <a:cxnLst/>
              <a:rect l="l" t="t" r="r" b="b"/>
              <a:pathLst>
                <a:path w="107315" h="109854">
                  <a:moveTo>
                    <a:pt x="0" y="0"/>
                  </a:moveTo>
                  <a:lnTo>
                    <a:pt x="106819" y="0"/>
                  </a:lnTo>
                  <a:lnTo>
                    <a:pt x="106819" y="109435"/>
                  </a:lnTo>
                  <a:lnTo>
                    <a:pt x="0" y="109435"/>
                  </a:lnTo>
                  <a:lnTo>
                    <a:pt x="0" y="0"/>
                  </a:lnTo>
                  <a:close/>
                </a:path>
              </a:pathLst>
            </a:custGeom>
            <a:ln w="32562">
              <a:solidFill>
                <a:srgbClr val="FFFFFF"/>
              </a:solidFill>
            </a:ln>
          </p:spPr>
          <p:txBody>
            <a:bodyPr wrap="square" lIns="0" tIns="0" rIns="0" bIns="0" rtlCol="0"/>
            <a:lstStyle/>
            <a:p>
              <a:endParaRPr sz="1227"/>
            </a:p>
          </p:txBody>
        </p:sp>
      </p:grpSp>
      <p:sp>
        <p:nvSpPr>
          <p:cNvPr id="63" name="object 63"/>
          <p:cNvSpPr txBox="1"/>
          <p:nvPr/>
        </p:nvSpPr>
        <p:spPr>
          <a:xfrm>
            <a:off x="7470141" y="3750146"/>
            <a:ext cx="908339" cy="169220"/>
          </a:xfrm>
          <a:prstGeom prst="rect">
            <a:avLst/>
          </a:prstGeom>
        </p:spPr>
        <p:txBody>
          <a:bodyPr vert="horz" wrap="square" lIns="0" tIns="11690" rIns="0" bIns="0" rtlCol="0">
            <a:spAutoFit/>
          </a:bodyPr>
          <a:lstStyle/>
          <a:p>
            <a:pPr marL="8659">
              <a:spcBef>
                <a:spcPts val="92"/>
              </a:spcBef>
            </a:pPr>
            <a:r>
              <a:rPr sz="1023" spc="7" dirty="0">
                <a:solidFill>
                  <a:srgbClr val="595959"/>
                </a:solidFill>
                <a:latin typeface="Calibri"/>
                <a:cs typeface="Calibri"/>
              </a:rPr>
              <a:t>has</a:t>
            </a:r>
            <a:r>
              <a:rPr sz="1023" spc="-7" dirty="0">
                <a:solidFill>
                  <a:srgbClr val="595959"/>
                </a:solidFill>
                <a:latin typeface="Calibri"/>
                <a:cs typeface="Calibri"/>
              </a:rPr>
              <a:t> </a:t>
            </a:r>
            <a:r>
              <a:rPr sz="1023" spc="10" dirty="0">
                <a:solidFill>
                  <a:srgbClr val="595959"/>
                </a:solidFill>
                <a:latin typeface="Calibri"/>
                <a:cs typeface="Calibri"/>
              </a:rPr>
              <a:t>not</a:t>
            </a:r>
            <a:r>
              <a:rPr sz="1023" spc="-17" dirty="0">
                <a:solidFill>
                  <a:srgbClr val="595959"/>
                </a:solidFill>
                <a:latin typeface="Calibri"/>
                <a:cs typeface="Calibri"/>
              </a:rPr>
              <a:t> </a:t>
            </a:r>
            <a:r>
              <a:rPr sz="1023" spc="10" dirty="0">
                <a:solidFill>
                  <a:srgbClr val="595959"/>
                </a:solidFill>
                <a:latin typeface="Calibri"/>
                <a:cs typeface="Calibri"/>
              </a:rPr>
              <a:t>changed</a:t>
            </a:r>
            <a:endParaRPr sz="1023">
              <a:latin typeface="Calibri"/>
              <a:cs typeface="Calibri"/>
            </a:endParaRPr>
          </a:p>
        </p:txBody>
      </p:sp>
      <p:grpSp>
        <p:nvGrpSpPr>
          <p:cNvPr id="64" name="object 64"/>
          <p:cNvGrpSpPr/>
          <p:nvPr/>
        </p:nvGrpSpPr>
        <p:grpSpPr>
          <a:xfrm>
            <a:off x="7363881" y="4056541"/>
            <a:ext cx="95250" cy="95250"/>
            <a:chOff x="9631959" y="5949594"/>
            <a:chExt cx="139700" cy="139700"/>
          </a:xfrm>
        </p:grpSpPr>
        <p:sp>
          <p:nvSpPr>
            <p:cNvPr id="65" name="object 65"/>
            <p:cNvSpPr/>
            <p:nvPr/>
          </p:nvSpPr>
          <p:spPr>
            <a:xfrm>
              <a:off x="9648240" y="5965875"/>
              <a:ext cx="107314" cy="107314"/>
            </a:xfrm>
            <a:custGeom>
              <a:avLst/>
              <a:gdLst/>
              <a:ahLst/>
              <a:cxnLst/>
              <a:rect l="l" t="t" r="r" b="b"/>
              <a:pathLst>
                <a:path w="107315" h="107314">
                  <a:moveTo>
                    <a:pt x="106819" y="0"/>
                  </a:moveTo>
                  <a:lnTo>
                    <a:pt x="0" y="0"/>
                  </a:lnTo>
                  <a:lnTo>
                    <a:pt x="0" y="106819"/>
                  </a:lnTo>
                  <a:lnTo>
                    <a:pt x="106819" y="106819"/>
                  </a:lnTo>
                  <a:lnTo>
                    <a:pt x="106819" y="0"/>
                  </a:lnTo>
                  <a:close/>
                </a:path>
              </a:pathLst>
            </a:custGeom>
            <a:solidFill>
              <a:srgbClr val="E5332A"/>
            </a:solidFill>
          </p:spPr>
          <p:txBody>
            <a:bodyPr wrap="square" lIns="0" tIns="0" rIns="0" bIns="0" rtlCol="0"/>
            <a:lstStyle/>
            <a:p>
              <a:endParaRPr sz="1227"/>
            </a:p>
          </p:txBody>
        </p:sp>
        <p:sp>
          <p:nvSpPr>
            <p:cNvPr id="66" name="object 66"/>
            <p:cNvSpPr/>
            <p:nvPr/>
          </p:nvSpPr>
          <p:spPr>
            <a:xfrm>
              <a:off x="9648240" y="5965875"/>
              <a:ext cx="107314" cy="107314"/>
            </a:xfrm>
            <a:custGeom>
              <a:avLst/>
              <a:gdLst/>
              <a:ahLst/>
              <a:cxnLst/>
              <a:rect l="l" t="t" r="r" b="b"/>
              <a:pathLst>
                <a:path w="107315" h="107314">
                  <a:moveTo>
                    <a:pt x="0" y="0"/>
                  </a:moveTo>
                  <a:lnTo>
                    <a:pt x="106819" y="0"/>
                  </a:lnTo>
                  <a:lnTo>
                    <a:pt x="106819" y="106819"/>
                  </a:lnTo>
                  <a:lnTo>
                    <a:pt x="0" y="106819"/>
                  </a:lnTo>
                  <a:lnTo>
                    <a:pt x="0" y="0"/>
                  </a:lnTo>
                  <a:close/>
                </a:path>
              </a:pathLst>
            </a:custGeom>
            <a:ln w="32562">
              <a:solidFill>
                <a:srgbClr val="FFFFFF"/>
              </a:solidFill>
            </a:ln>
          </p:spPr>
          <p:txBody>
            <a:bodyPr wrap="square" lIns="0" tIns="0" rIns="0" bIns="0" rtlCol="0"/>
            <a:lstStyle/>
            <a:p>
              <a:endParaRPr sz="1227"/>
            </a:p>
          </p:txBody>
        </p:sp>
      </p:grpSp>
      <p:sp>
        <p:nvSpPr>
          <p:cNvPr id="67" name="object 67"/>
          <p:cNvSpPr txBox="1"/>
          <p:nvPr/>
        </p:nvSpPr>
        <p:spPr>
          <a:xfrm>
            <a:off x="7470141" y="3999965"/>
            <a:ext cx="2169102" cy="169220"/>
          </a:xfrm>
          <a:prstGeom prst="rect">
            <a:avLst/>
          </a:prstGeom>
        </p:spPr>
        <p:txBody>
          <a:bodyPr vert="horz" wrap="square" lIns="0" tIns="11690" rIns="0" bIns="0" rtlCol="0">
            <a:spAutoFit/>
          </a:bodyPr>
          <a:lstStyle/>
          <a:p>
            <a:pPr marL="8659">
              <a:spcBef>
                <a:spcPts val="92"/>
              </a:spcBef>
            </a:pPr>
            <a:r>
              <a:rPr sz="1023" spc="10" dirty="0">
                <a:solidFill>
                  <a:srgbClr val="595959"/>
                </a:solidFill>
                <a:latin typeface="Calibri"/>
                <a:cs typeface="Calibri"/>
              </a:rPr>
              <a:t>In</a:t>
            </a:r>
            <a:r>
              <a:rPr sz="1023" spc="-3" dirty="0">
                <a:solidFill>
                  <a:srgbClr val="595959"/>
                </a:solidFill>
                <a:latin typeface="Calibri"/>
                <a:cs typeface="Calibri"/>
              </a:rPr>
              <a:t> </a:t>
            </a:r>
            <a:r>
              <a:rPr sz="1023" spc="7" dirty="0">
                <a:solidFill>
                  <a:srgbClr val="595959"/>
                </a:solidFill>
                <a:latin typeface="Calibri"/>
                <a:cs typeface="Calibri"/>
              </a:rPr>
              <a:t>general,</a:t>
            </a:r>
            <a:r>
              <a:rPr sz="1023" spc="10" dirty="0">
                <a:solidFill>
                  <a:srgbClr val="595959"/>
                </a:solidFill>
                <a:latin typeface="Calibri"/>
                <a:cs typeface="Calibri"/>
              </a:rPr>
              <a:t> </a:t>
            </a:r>
            <a:r>
              <a:rPr sz="1023" spc="3" dirty="0">
                <a:solidFill>
                  <a:srgbClr val="595959"/>
                </a:solidFill>
                <a:latin typeface="Calibri"/>
                <a:cs typeface="Calibri"/>
              </a:rPr>
              <a:t>it </a:t>
            </a:r>
            <a:r>
              <a:rPr sz="1023" spc="7" dirty="0">
                <a:solidFill>
                  <a:srgbClr val="595959"/>
                </a:solidFill>
                <a:latin typeface="Calibri"/>
                <a:cs typeface="Calibri"/>
              </a:rPr>
              <a:t>has</a:t>
            </a:r>
            <a:r>
              <a:rPr sz="1023" spc="10" dirty="0">
                <a:solidFill>
                  <a:srgbClr val="595959"/>
                </a:solidFill>
                <a:latin typeface="Calibri"/>
                <a:cs typeface="Calibri"/>
              </a:rPr>
              <a:t> changed</a:t>
            </a:r>
            <a:r>
              <a:rPr sz="1023" dirty="0">
                <a:solidFill>
                  <a:srgbClr val="595959"/>
                </a:solidFill>
                <a:latin typeface="Calibri"/>
                <a:cs typeface="Calibri"/>
              </a:rPr>
              <a:t> </a:t>
            </a:r>
            <a:r>
              <a:rPr sz="1023" spc="7" dirty="0">
                <a:solidFill>
                  <a:srgbClr val="595959"/>
                </a:solidFill>
                <a:latin typeface="Calibri"/>
                <a:cs typeface="Calibri"/>
              </a:rPr>
              <a:t>for</a:t>
            </a:r>
            <a:r>
              <a:rPr sz="1023" spc="17" dirty="0">
                <a:solidFill>
                  <a:srgbClr val="595959"/>
                </a:solidFill>
                <a:latin typeface="Calibri"/>
                <a:cs typeface="Calibri"/>
              </a:rPr>
              <a:t> </a:t>
            </a:r>
            <a:r>
              <a:rPr sz="1023" spc="7" dirty="0">
                <a:solidFill>
                  <a:srgbClr val="595959"/>
                </a:solidFill>
                <a:latin typeface="Calibri"/>
                <a:cs typeface="Calibri"/>
              </a:rPr>
              <a:t>the</a:t>
            </a:r>
            <a:r>
              <a:rPr sz="1023" spc="-3" dirty="0">
                <a:solidFill>
                  <a:srgbClr val="595959"/>
                </a:solidFill>
                <a:latin typeface="Calibri"/>
                <a:cs typeface="Calibri"/>
              </a:rPr>
              <a:t> </a:t>
            </a:r>
            <a:r>
              <a:rPr sz="1023" spc="10" dirty="0">
                <a:solidFill>
                  <a:srgbClr val="595959"/>
                </a:solidFill>
                <a:latin typeface="Calibri"/>
                <a:cs typeface="Calibri"/>
              </a:rPr>
              <a:t>better</a:t>
            </a:r>
            <a:endParaRPr sz="1023">
              <a:latin typeface="Calibri"/>
              <a:cs typeface="Calibri"/>
            </a:endParaRPr>
          </a:p>
        </p:txBody>
      </p:sp>
      <p:grpSp>
        <p:nvGrpSpPr>
          <p:cNvPr id="68" name="object 68"/>
          <p:cNvGrpSpPr/>
          <p:nvPr/>
        </p:nvGrpSpPr>
        <p:grpSpPr>
          <a:xfrm>
            <a:off x="7363881" y="4307023"/>
            <a:ext cx="95250" cy="95250"/>
            <a:chOff x="9631959" y="6316967"/>
            <a:chExt cx="139700" cy="139700"/>
          </a:xfrm>
        </p:grpSpPr>
        <p:sp>
          <p:nvSpPr>
            <p:cNvPr id="69" name="object 69"/>
            <p:cNvSpPr/>
            <p:nvPr/>
          </p:nvSpPr>
          <p:spPr>
            <a:xfrm>
              <a:off x="9648240" y="6333248"/>
              <a:ext cx="107314" cy="107314"/>
            </a:xfrm>
            <a:custGeom>
              <a:avLst/>
              <a:gdLst/>
              <a:ahLst/>
              <a:cxnLst/>
              <a:rect l="l" t="t" r="r" b="b"/>
              <a:pathLst>
                <a:path w="107315" h="107314">
                  <a:moveTo>
                    <a:pt x="106819" y="0"/>
                  </a:moveTo>
                  <a:lnTo>
                    <a:pt x="0" y="0"/>
                  </a:lnTo>
                  <a:lnTo>
                    <a:pt x="0" y="106819"/>
                  </a:lnTo>
                  <a:lnTo>
                    <a:pt x="106819" y="106819"/>
                  </a:lnTo>
                  <a:lnTo>
                    <a:pt x="106819" y="0"/>
                  </a:lnTo>
                  <a:close/>
                </a:path>
              </a:pathLst>
            </a:custGeom>
            <a:solidFill>
              <a:srgbClr val="A5A5A5"/>
            </a:solidFill>
          </p:spPr>
          <p:txBody>
            <a:bodyPr wrap="square" lIns="0" tIns="0" rIns="0" bIns="0" rtlCol="0"/>
            <a:lstStyle/>
            <a:p>
              <a:endParaRPr sz="1227"/>
            </a:p>
          </p:txBody>
        </p:sp>
        <p:sp>
          <p:nvSpPr>
            <p:cNvPr id="70" name="object 70"/>
            <p:cNvSpPr/>
            <p:nvPr/>
          </p:nvSpPr>
          <p:spPr>
            <a:xfrm>
              <a:off x="9648240" y="6333248"/>
              <a:ext cx="107314" cy="107314"/>
            </a:xfrm>
            <a:custGeom>
              <a:avLst/>
              <a:gdLst/>
              <a:ahLst/>
              <a:cxnLst/>
              <a:rect l="l" t="t" r="r" b="b"/>
              <a:pathLst>
                <a:path w="107315" h="107314">
                  <a:moveTo>
                    <a:pt x="0" y="0"/>
                  </a:moveTo>
                  <a:lnTo>
                    <a:pt x="106819" y="0"/>
                  </a:lnTo>
                  <a:lnTo>
                    <a:pt x="106819" y="106819"/>
                  </a:lnTo>
                  <a:lnTo>
                    <a:pt x="0" y="106819"/>
                  </a:lnTo>
                  <a:lnTo>
                    <a:pt x="0" y="0"/>
                  </a:lnTo>
                  <a:close/>
                </a:path>
              </a:pathLst>
            </a:custGeom>
            <a:ln w="32562">
              <a:solidFill>
                <a:srgbClr val="FFFFFF"/>
              </a:solidFill>
            </a:ln>
          </p:spPr>
          <p:txBody>
            <a:bodyPr wrap="square" lIns="0" tIns="0" rIns="0" bIns="0" rtlCol="0"/>
            <a:lstStyle/>
            <a:p>
              <a:endParaRPr sz="1227"/>
            </a:p>
          </p:txBody>
        </p:sp>
      </p:grpSp>
      <p:sp>
        <p:nvSpPr>
          <p:cNvPr id="71" name="object 71"/>
          <p:cNvSpPr txBox="1"/>
          <p:nvPr/>
        </p:nvSpPr>
        <p:spPr>
          <a:xfrm>
            <a:off x="7470141" y="4249784"/>
            <a:ext cx="2160443" cy="169220"/>
          </a:xfrm>
          <a:prstGeom prst="rect">
            <a:avLst/>
          </a:prstGeom>
        </p:spPr>
        <p:txBody>
          <a:bodyPr vert="horz" wrap="square" lIns="0" tIns="11690" rIns="0" bIns="0" rtlCol="0">
            <a:spAutoFit/>
          </a:bodyPr>
          <a:lstStyle/>
          <a:p>
            <a:pPr marL="8659">
              <a:spcBef>
                <a:spcPts val="92"/>
              </a:spcBef>
            </a:pPr>
            <a:r>
              <a:rPr sz="1023" spc="10" dirty="0">
                <a:solidFill>
                  <a:srgbClr val="595959"/>
                </a:solidFill>
                <a:latin typeface="Calibri"/>
                <a:cs typeface="Calibri"/>
              </a:rPr>
              <a:t>In</a:t>
            </a:r>
            <a:r>
              <a:rPr sz="1023" spc="-3" dirty="0">
                <a:solidFill>
                  <a:srgbClr val="595959"/>
                </a:solidFill>
                <a:latin typeface="Calibri"/>
                <a:cs typeface="Calibri"/>
              </a:rPr>
              <a:t> </a:t>
            </a:r>
            <a:r>
              <a:rPr sz="1023" spc="7" dirty="0">
                <a:solidFill>
                  <a:srgbClr val="595959"/>
                </a:solidFill>
                <a:latin typeface="Calibri"/>
                <a:cs typeface="Calibri"/>
              </a:rPr>
              <a:t>general,</a:t>
            </a:r>
            <a:r>
              <a:rPr sz="1023" spc="10" dirty="0">
                <a:solidFill>
                  <a:srgbClr val="595959"/>
                </a:solidFill>
                <a:latin typeface="Calibri"/>
                <a:cs typeface="Calibri"/>
              </a:rPr>
              <a:t> </a:t>
            </a:r>
            <a:r>
              <a:rPr sz="1023" spc="3" dirty="0">
                <a:solidFill>
                  <a:srgbClr val="595959"/>
                </a:solidFill>
                <a:latin typeface="Calibri"/>
                <a:cs typeface="Calibri"/>
              </a:rPr>
              <a:t>it </a:t>
            </a:r>
            <a:r>
              <a:rPr sz="1023" spc="7" dirty="0">
                <a:solidFill>
                  <a:srgbClr val="595959"/>
                </a:solidFill>
                <a:latin typeface="Calibri"/>
                <a:cs typeface="Calibri"/>
              </a:rPr>
              <a:t>has</a:t>
            </a:r>
            <a:r>
              <a:rPr sz="1023" spc="14" dirty="0">
                <a:solidFill>
                  <a:srgbClr val="595959"/>
                </a:solidFill>
                <a:latin typeface="Calibri"/>
                <a:cs typeface="Calibri"/>
              </a:rPr>
              <a:t> </a:t>
            </a:r>
            <a:r>
              <a:rPr sz="1023" spc="10" dirty="0">
                <a:solidFill>
                  <a:srgbClr val="595959"/>
                </a:solidFill>
                <a:latin typeface="Calibri"/>
                <a:cs typeface="Calibri"/>
              </a:rPr>
              <a:t>changed</a:t>
            </a:r>
            <a:r>
              <a:rPr sz="1023" dirty="0">
                <a:solidFill>
                  <a:srgbClr val="595959"/>
                </a:solidFill>
                <a:latin typeface="Calibri"/>
                <a:cs typeface="Calibri"/>
              </a:rPr>
              <a:t> </a:t>
            </a:r>
            <a:r>
              <a:rPr sz="1023" spc="7" dirty="0">
                <a:solidFill>
                  <a:srgbClr val="595959"/>
                </a:solidFill>
                <a:latin typeface="Calibri"/>
                <a:cs typeface="Calibri"/>
              </a:rPr>
              <a:t>for</a:t>
            </a:r>
            <a:r>
              <a:rPr sz="1023" spc="17" dirty="0">
                <a:solidFill>
                  <a:srgbClr val="595959"/>
                </a:solidFill>
                <a:latin typeface="Calibri"/>
                <a:cs typeface="Calibri"/>
              </a:rPr>
              <a:t> </a:t>
            </a:r>
            <a:r>
              <a:rPr sz="1023" spc="7" dirty="0">
                <a:solidFill>
                  <a:srgbClr val="595959"/>
                </a:solidFill>
                <a:latin typeface="Calibri"/>
                <a:cs typeface="Calibri"/>
              </a:rPr>
              <a:t>the</a:t>
            </a:r>
            <a:r>
              <a:rPr sz="1023" dirty="0">
                <a:solidFill>
                  <a:srgbClr val="595959"/>
                </a:solidFill>
                <a:latin typeface="Calibri"/>
                <a:cs typeface="Calibri"/>
              </a:rPr>
              <a:t> </a:t>
            </a:r>
            <a:r>
              <a:rPr sz="1023" spc="10" dirty="0">
                <a:solidFill>
                  <a:srgbClr val="595959"/>
                </a:solidFill>
                <a:latin typeface="Calibri"/>
                <a:cs typeface="Calibri"/>
              </a:rPr>
              <a:t>worse</a:t>
            </a:r>
            <a:endParaRPr sz="1023">
              <a:latin typeface="Calibri"/>
              <a:cs typeface="Calibri"/>
            </a:endParaRPr>
          </a:p>
        </p:txBody>
      </p:sp>
      <p:sp>
        <p:nvSpPr>
          <p:cNvPr id="72" name="object 72"/>
          <p:cNvSpPr txBox="1">
            <a:spLocks noGrp="1"/>
          </p:cNvSpPr>
          <p:nvPr>
            <p:ph type="sldNum" sz="quarter" idx="7"/>
          </p:nvPr>
        </p:nvSpPr>
        <p:spPr>
          <a:xfrm>
            <a:off x="7634573" y="9588500"/>
            <a:ext cx="282575" cy="215900"/>
          </a:xfrm>
          <a:prstGeom prst="rect">
            <a:avLst/>
          </a:prstGeom>
        </p:spPr>
        <p:txBody>
          <a:bodyPr vert="horz" wrap="square" lIns="0" tIns="0" rIns="0" bIns="0" rtlCol="0">
            <a:spAutoFit/>
          </a:bodyPr>
          <a:lstStyle>
            <a:defPPr>
              <a:defRPr lang="en-US"/>
            </a:defPPr>
            <a:lvl1pPr marL="0" algn="l" defTabSz="914400" rtl="0" eaLnBrk="1" latinLnBrk="0" hangingPunct="1">
              <a:defRPr sz="1500" b="1" i="0" kern="1200">
                <a:solidFill>
                  <a:srgbClr val="0082BF"/>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525"/>
              </a:lnSpc>
            </a:pPr>
            <a:fld id="{81D60167-4931-47E6-BA6A-407CBD079E47}" type="slidenum">
              <a:rPr lang="en-GB" smtClean="0"/>
              <a:pPr marL="38100">
                <a:lnSpc>
                  <a:spcPts val="1525"/>
                </a:lnSpc>
              </a:pPr>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4566"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grpSp>
        <p:nvGrpSpPr>
          <p:cNvPr id="3" name="object 3"/>
          <p:cNvGrpSpPr/>
          <p:nvPr/>
        </p:nvGrpSpPr>
        <p:grpSpPr>
          <a:xfrm>
            <a:off x="796637" y="226523"/>
            <a:ext cx="673677" cy="6631565"/>
            <a:chOff x="0" y="332233"/>
            <a:chExt cx="988060" cy="9726295"/>
          </a:xfrm>
        </p:grpSpPr>
        <p:pic>
          <p:nvPicPr>
            <p:cNvPr id="4" name="object 4"/>
            <p:cNvPicPr/>
            <p:nvPr/>
          </p:nvPicPr>
          <p:blipFill>
            <a:blip r:embed="rId2" cstate="print"/>
            <a:stretch>
              <a:fillRect/>
            </a:stretch>
          </p:blipFill>
          <p:spPr>
            <a:xfrm>
              <a:off x="457198" y="332233"/>
              <a:ext cx="530419" cy="495528"/>
            </a:xfrm>
            <a:prstGeom prst="rect">
              <a:avLst/>
            </a:prstGeom>
          </p:spPr>
        </p:pic>
        <p:sp>
          <p:nvSpPr>
            <p:cNvPr id="5" name="object 5"/>
            <p:cNvSpPr/>
            <p:nvPr/>
          </p:nvSpPr>
          <p:spPr>
            <a:xfrm>
              <a:off x="0" y="9985668"/>
              <a:ext cx="12065" cy="73025"/>
            </a:xfrm>
            <a:custGeom>
              <a:avLst/>
              <a:gdLst/>
              <a:ahLst/>
              <a:cxnLst/>
              <a:rect l="l" t="t" r="r" b="b"/>
              <a:pathLst>
                <a:path w="12065" h="73025">
                  <a:moveTo>
                    <a:pt x="0" y="0"/>
                  </a:moveTo>
                  <a:lnTo>
                    <a:pt x="0" y="72731"/>
                  </a:lnTo>
                  <a:lnTo>
                    <a:pt x="11661" y="72731"/>
                  </a:lnTo>
                  <a:lnTo>
                    <a:pt x="0" y="0"/>
                  </a:lnTo>
                  <a:close/>
                </a:path>
              </a:pathLst>
            </a:custGeom>
            <a:solidFill>
              <a:srgbClr val="E57FAD"/>
            </a:solidFill>
          </p:spPr>
          <p:txBody>
            <a:bodyPr wrap="square" lIns="0" tIns="0" rIns="0" bIns="0" rtlCol="0"/>
            <a:lstStyle/>
            <a:p>
              <a:endParaRPr sz="1227"/>
            </a:p>
          </p:txBody>
        </p:sp>
      </p:grpSp>
      <p:sp>
        <p:nvSpPr>
          <p:cNvPr id="6" name="object 6"/>
          <p:cNvSpPr txBox="1"/>
          <p:nvPr/>
        </p:nvSpPr>
        <p:spPr>
          <a:xfrm>
            <a:off x="2618007" y="2550802"/>
            <a:ext cx="3776663" cy="890267"/>
          </a:xfrm>
          <a:prstGeom prst="rect">
            <a:avLst/>
          </a:prstGeom>
        </p:spPr>
        <p:txBody>
          <a:bodyPr vert="horz" wrap="square" lIns="0" tIns="8659" rIns="0" bIns="0" rtlCol="0">
            <a:spAutoFit/>
          </a:bodyPr>
          <a:lstStyle/>
          <a:p>
            <a:pPr marL="8659" marR="3464">
              <a:spcBef>
                <a:spcPts val="68"/>
              </a:spcBef>
            </a:pPr>
            <a:r>
              <a:rPr sz="1432" b="1" spc="-112" dirty="0">
                <a:solidFill>
                  <a:srgbClr val="E6332A"/>
                </a:solidFill>
                <a:latin typeface="Calibri"/>
                <a:cs typeface="Calibri"/>
              </a:rPr>
              <a:t>11.</a:t>
            </a:r>
            <a:r>
              <a:rPr sz="1432" b="1" spc="75" dirty="0">
                <a:solidFill>
                  <a:srgbClr val="E6332A"/>
                </a:solidFill>
                <a:latin typeface="Calibri"/>
                <a:cs typeface="Calibri"/>
              </a:rPr>
              <a:t> </a:t>
            </a:r>
            <a:r>
              <a:rPr sz="1432" b="1" spc="222" dirty="0">
                <a:solidFill>
                  <a:srgbClr val="E6332A"/>
                </a:solidFill>
                <a:latin typeface="Calibri"/>
                <a:cs typeface="Calibri"/>
              </a:rPr>
              <a:t>What</a:t>
            </a:r>
            <a:r>
              <a:rPr sz="1432" b="1" spc="75" dirty="0">
                <a:solidFill>
                  <a:srgbClr val="E6332A"/>
                </a:solidFill>
                <a:latin typeface="Calibri"/>
                <a:cs typeface="Calibri"/>
              </a:rPr>
              <a:t> </a:t>
            </a:r>
            <a:r>
              <a:rPr sz="1432" b="1" spc="150" dirty="0">
                <a:solidFill>
                  <a:srgbClr val="E6332A"/>
                </a:solidFill>
                <a:latin typeface="Calibri"/>
                <a:cs typeface="Calibri"/>
              </a:rPr>
              <a:t>are</a:t>
            </a:r>
            <a:r>
              <a:rPr sz="1432" b="1" spc="75" dirty="0">
                <a:solidFill>
                  <a:srgbClr val="E6332A"/>
                </a:solidFill>
                <a:latin typeface="Calibri"/>
                <a:cs typeface="Calibri"/>
              </a:rPr>
              <a:t> </a:t>
            </a:r>
            <a:r>
              <a:rPr sz="1432" b="1" spc="177" dirty="0">
                <a:solidFill>
                  <a:srgbClr val="E6332A"/>
                </a:solidFill>
                <a:latin typeface="Calibri"/>
                <a:cs typeface="Calibri"/>
              </a:rPr>
              <a:t>the</a:t>
            </a:r>
            <a:r>
              <a:rPr sz="1432" b="1" spc="75" dirty="0">
                <a:solidFill>
                  <a:srgbClr val="E6332A"/>
                </a:solidFill>
                <a:latin typeface="Calibri"/>
                <a:cs typeface="Calibri"/>
              </a:rPr>
              <a:t> </a:t>
            </a:r>
            <a:r>
              <a:rPr sz="1432" b="1" spc="160" dirty="0">
                <a:solidFill>
                  <a:srgbClr val="E6332A"/>
                </a:solidFill>
                <a:latin typeface="Calibri"/>
                <a:cs typeface="Calibri"/>
              </a:rPr>
              <a:t>three</a:t>
            </a:r>
            <a:r>
              <a:rPr sz="1432" b="1" spc="75" dirty="0">
                <a:solidFill>
                  <a:srgbClr val="E6332A"/>
                </a:solidFill>
                <a:latin typeface="Calibri"/>
                <a:cs typeface="Calibri"/>
              </a:rPr>
              <a:t> </a:t>
            </a:r>
            <a:r>
              <a:rPr sz="1432" b="1" spc="201" dirty="0">
                <a:solidFill>
                  <a:srgbClr val="E6332A"/>
                </a:solidFill>
                <a:latin typeface="Calibri"/>
                <a:cs typeface="Calibri"/>
              </a:rPr>
              <a:t>main</a:t>
            </a:r>
            <a:r>
              <a:rPr sz="1432" b="1" spc="75" dirty="0">
                <a:solidFill>
                  <a:srgbClr val="E6332A"/>
                </a:solidFill>
                <a:latin typeface="Calibri"/>
                <a:cs typeface="Calibri"/>
              </a:rPr>
              <a:t> </a:t>
            </a:r>
            <a:r>
              <a:rPr sz="1432" b="1" spc="194" dirty="0">
                <a:solidFill>
                  <a:srgbClr val="E6332A"/>
                </a:solidFill>
                <a:latin typeface="Calibri"/>
                <a:cs typeface="Calibri"/>
              </a:rPr>
              <a:t>advantages </a:t>
            </a:r>
            <a:r>
              <a:rPr sz="1432" b="1" spc="-313" dirty="0">
                <a:solidFill>
                  <a:srgbClr val="E6332A"/>
                </a:solidFill>
                <a:latin typeface="Calibri"/>
                <a:cs typeface="Calibri"/>
              </a:rPr>
              <a:t> </a:t>
            </a:r>
            <a:r>
              <a:rPr sz="1432" b="1" spc="133" dirty="0">
                <a:solidFill>
                  <a:srgbClr val="E6332A"/>
                </a:solidFill>
                <a:latin typeface="Calibri"/>
                <a:cs typeface="Calibri"/>
              </a:rPr>
              <a:t>of </a:t>
            </a:r>
            <a:r>
              <a:rPr sz="1432" b="1" spc="170" dirty="0">
                <a:solidFill>
                  <a:srgbClr val="E6332A"/>
                </a:solidFill>
                <a:latin typeface="Calibri"/>
                <a:cs typeface="Calibri"/>
              </a:rPr>
              <a:t>Ukraine </a:t>
            </a:r>
            <a:r>
              <a:rPr sz="1432" b="1" spc="194" dirty="0">
                <a:solidFill>
                  <a:srgbClr val="E6332A"/>
                </a:solidFill>
                <a:latin typeface="Calibri"/>
                <a:cs typeface="Calibri"/>
              </a:rPr>
              <a:t>on </a:t>
            </a:r>
            <a:r>
              <a:rPr sz="1432" b="1" spc="184" dirty="0">
                <a:solidFill>
                  <a:srgbClr val="E6332A"/>
                </a:solidFill>
                <a:latin typeface="Calibri"/>
                <a:cs typeface="Calibri"/>
              </a:rPr>
              <a:t>autism </a:t>
            </a:r>
            <a:r>
              <a:rPr sz="1432" b="1" spc="160" dirty="0">
                <a:solidFill>
                  <a:srgbClr val="E6332A"/>
                </a:solidFill>
                <a:latin typeface="Calibri"/>
                <a:cs typeface="Calibri"/>
              </a:rPr>
              <a:t>that </a:t>
            </a:r>
            <a:r>
              <a:rPr sz="1432" b="1" spc="177" dirty="0">
                <a:solidFill>
                  <a:srgbClr val="E6332A"/>
                </a:solidFill>
                <a:latin typeface="Calibri"/>
                <a:cs typeface="Calibri"/>
              </a:rPr>
              <a:t>you </a:t>
            </a:r>
            <a:r>
              <a:rPr sz="1432" b="1" spc="147" dirty="0">
                <a:solidFill>
                  <a:srgbClr val="E6332A"/>
                </a:solidFill>
                <a:latin typeface="Calibri"/>
                <a:cs typeface="Calibri"/>
              </a:rPr>
              <a:t>realized </a:t>
            </a:r>
            <a:r>
              <a:rPr sz="1432" b="1" spc="-313" dirty="0">
                <a:solidFill>
                  <a:srgbClr val="E6332A"/>
                </a:solidFill>
                <a:latin typeface="Calibri"/>
                <a:cs typeface="Calibri"/>
              </a:rPr>
              <a:t> </a:t>
            </a:r>
            <a:r>
              <a:rPr sz="1432" b="1" spc="194" dirty="0">
                <a:solidFill>
                  <a:srgbClr val="E6332A"/>
                </a:solidFill>
                <a:latin typeface="Calibri"/>
                <a:cs typeface="Calibri"/>
              </a:rPr>
              <a:t>during </a:t>
            </a:r>
            <a:r>
              <a:rPr sz="1432" b="1" spc="160" dirty="0">
                <a:solidFill>
                  <a:srgbClr val="E6332A"/>
                </a:solidFill>
                <a:latin typeface="Calibri"/>
                <a:cs typeface="Calibri"/>
              </a:rPr>
              <a:t>your stay </a:t>
            </a:r>
            <a:r>
              <a:rPr sz="1432" b="1" spc="150" dirty="0">
                <a:solidFill>
                  <a:srgbClr val="E6332A"/>
                </a:solidFill>
                <a:latin typeface="Calibri"/>
                <a:cs typeface="Calibri"/>
              </a:rPr>
              <a:t>in </a:t>
            </a:r>
            <a:r>
              <a:rPr sz="1432" b="1" spc="177" dirty="0">
                <a:solidFill>
                  <a:srgbClr val="E6332A"/>
                </a:solidFill>
                <a:latin typeface="Calibri"/>
                <a:cs typeface="Calibri"/>
              </a:rPr>
              <a:t>the </a:t>
            </a:r>
            <a:r>
              <a:rPr sz="1432" b="1" spc="181" dirty="0">
                <a:solidFill>
                  <a:srgbClr val="E6332A"/>
                </a:solidFill>
                <a:latin typeface="Calibri"/>
                <a:cs typeface="Calibri"/>
              </a:rPr>
              <a:t>country </a:t>
            </a:r>
            <a:r>
              <a:rPr sz="1432" b="1" spc="133" dirty="0">
                <a:solidFill>
                  <a:srgbClr val="E6332A"/>
                </a:solidFill>
                <a:latin typeface="Calibri"/>
                <a:cs typeface="Calibri"/>
              </a:rPr>
              <a:t>of </a:t>
            </a:r>
            <a:r>
              <a:rPr sz="1432" b="1" spc="136" dirty="0">
                <a:solidFill>
                  <a:srgbClr val="E6332A"/>
                </a:solidFill>
                <a:latin typeface="Calibri"/>
                <a:cs typeface="Calibri"/>
              </a:rPr>
              <a:t> </a:t>
            </a:r>
            <a:r>
              <a:rPr sz="1432" b="1" spc="167" dirty="0">
                <a:solidFill>
                  <a:srgbClr val="E6332A"/>
                </a:solidFill>
                <a:latin typeface="Calibri"/>
                <a:cs typeface="Calibri"/>
              </a:rPr>
              <a:t>current</a:t>
            </a:r>
            <a:r>
              <a:rPr sz="1432" b="1" spc="75" dirty="0">
                <a:solidFill>
                  <a:srgbClr val="E6332A"/>
                </a:solidFill>
                <a:latin typeface="Calibri"/>
                <a:cs typeface="Calibri"/>
              </a:rPr>
              <a:t> </a:t>
            </a:r>
            <a:r>
              <a:rPr sz="1432" b="1" spc="170" dirty="0">
                <a:solidFill>
                  <a:srgbClr val="E6332A"/>
                </a:solidFill>
                <a:latin typeface="Calibri"/>
                <a:cs typeface="Calibri"/>
              </a:rPr>
              <a:t>residence?</a:t>
            </a:r>
            <a:endParaRPr sz="1432">
              <a:latin typeface="Calibri"/>
              <a:cs typeface="Calibri"/>
            </a:endParaRPr>
          </a:p>
        </p:txBody>
      </p:sp>
      <p:sp>
        <p:nvSpPr>
          <p:cNvPr id="7" name="object 7"/>
          <p:cNvSpPr txBox="1"/>
          <p:nvPr/>
        </p:nvSpPr>
        <p:spPr>
          <a:xfrm>
            <a:off x="6980916" y="2568076"/>
            <a:ext cx="3578802" cy="449505"/>
          </a:xfrm>
          <a:prstGeom prst="rect">
            <a:avLst/>
          </a:prstGeom>
        </p:spPr>
        <p:txBody>
          <a:bodyPr vert="horz" wrap="square" lIns="0" tIns="8659" rIns="0" bIns="0" rtlCol="0">
            <a:spAutoFit/>
          </a:bodyPr>
          <a:lstStyle/>
          <a:p>
            <a:pPr marL="8659" marR="3464">
              <a:spcBef>
                <a:spcPts val="68"/>
              </a:spcBef>
            </a:pPr>
            <a:r>
              <a:rPr sz="1432" b="1" spc="-14" dirty="0">
                <a:solidFill>
                  <a:srgbClr val="E6332A"/>
                </a:solidFill>
                <a:latin typeface="Calibri"/>
                <a:cs typeface="Calibri"/>
              </a:rPr>
              <a:t>12.</a:t>
            </a:r>
            <a:r>
              <a:rPr sz="1432" b="1" spc="75" dirty="0">
                <a:solidFill>
                  <a:srgbClr val="E6332A"/>
                </a:solidFill>
                <a:latin typeface="Calibri"/>
                <a:cs typeface="Calibri"/>
              </a:rPr>
              <a:t> </a:t>
            </a:r>
            <a:r>
              <a:rPr sz="1432" b="1" spc="167" dirty="0">
                <a:solidFill>
                  <a:srgbClr val="E6332A"/>
                </a:solidFill>
                <a:latin typeface="Calibri"/>
                <a:cs typeface="Calibri"/>
              </a:rPr>
              <a:t>Are</a:t>
            </a:r>
            <a:r>
              <a:rPr sz="1432" b="1" spc="75" dirty="0">
                <a:solidFill>
                  <a:srgbClr val="E6332A"/>
                </a:solidFill>
                <a:latin typeface="Calibri"/>
                <a:cs typeface="Calibri"/>
              </a:rPr>
              <a:t> </a:t>
            </a:r>
            <a:r>
              <a:rPr sz="1432" b="1" spc="177" dirty="0">
                <a:solidFill>
                  <a:srgbClr val="E6332A"/>
                </a:solidFill>
                <a:latin typeface="Calibri"/>
                <a:cs typeface="Calibri"/>
              </a:rPr>
              <a:t>you</a:t>
            </a:r>
            <a:r>
              <a:rPr sz="1432" b="1" spc="75" dirty="0">
                <a:solidFill>
                  <a:srgbClr val="E6332A"/>
                </a:solidFill>
                <a:latin typeface="Calibri"/>
                <a:cs typeface="Calibri"/>
              </a:rPr>
              <a:t> </a:t>
            </a:r>
            <a:r>
              <a:rPr sz="1432" b="1" spc="222" dirty="0">
                <a:solidFill>
                  <a:srgbClr val="E6332A"/>
                </a:solidFill>
                <a:latin typeface="Calibri"/>
                <a:cs typeface="Calibri"/>
              </a:rPr>
              <a:t>going</a:t>
            </a:r>
            <a:r>
              <a:rPr sz="1432" b="1" spc="75" dirty="0">
                <a:solidFill>
                  <a:srgbClr val="E6332A"/>
                </a:solidFill>
                <a:latin typeface="Calibri"/>
                <a:cs typeface="Calibri"/>
              </a:rPr>
              <a:t> </a:t>
            </a:r>
            <a:r>
              <a:rPr sz="1432" b="1" spc="133" dirty="0">
                <a:solidFill>
                  <a:srgbClr val="E6332A"/>
                </a:solidFill>
                <a:latin typeface="Calibri"/>
                <a:cs typeface="Calibri"/>
              </a:rPr>
              <a:t>to</a:t>
            </a:r>
            <a:r>
              <a:rPr sz="1432" b="1" spc="75" dirty="0">
                <a:solidFill>
                  <a:srgbClr val="E6332A"/>
                </a:solidFill>
                <a:latin typeface="Calibri"/>
                <a:cs typeface="Calibri"/>
              </a:rPr>
              <a:t> </a:t>
            </a:r>
            <a:r>
              <a:rPr sz="1432" b="1" spc="156" dirty="0">
                <a:solidFill>
                  <a:srgbClr val="E6332A"/>
                </a:solidFill>
                <a:latin typeface="Calibri"/>
                <a:cs typeface="Calibri"/>
              </a:rPr>
              <a:t>return</a:t>
            </a:r>
            <a:r>
              <a:rPr sz="1432" b="1" spc="75" dirty="0">
                <a:solidFill>
                  <a:srgbClr val="E6332A"/>
                </a:solidFill>
                <a:latin typeface="Calibri"/>
                <a:cs typeface="Calibri"/>
              </a:rPr>
              <a:t> </a:t>
            </a:r>
            <a:r>
              <a:rPr sz="1432" b="1" spc="133" dirty="0">
                <a:solidFill>
                  <a:srgbClr val="E6332A"/>
                </a:solidFill>
                <a:latin typeface="Calibri"/>
                <a:cs typeface="Calibri"/>
              </a:rPr>
              <a:t>to</a:t>
            </a:r>
            <a:r>
              <a:rPr sz="1432" b="1" spc="75" dirty="0">
                <a:solidFill>
                  <a:srgbClr val="E6332A"/>
                </a:solidFill>
                <a:latin typeface="Calibri"/>
                <a:cs typeface="Calibri"/>
              </a:rPr>
              <a:t> </a:t>
            </a:r>
            <a:r>
              <a:rPr sz="1432" b="1" spc="170" dirty="0">
                <a:solidFill>
                  <a:srgbClr val="E6332A"/>
                </a:solidFill>
                <a:latin typeface="Calibri"/>
                <a:cs typeface="Calibri"/>
              </a:rPr>
              <a:t>Ukraine </a:t>
            </a:r>
            <a:r>
              <a:rPr sz="1432" b="1" spc="-313" dirty="0">
                <a:solidFill>
                  <a:srgbClr val="E6332A"/>
                </a:solidFill>
                <a:latin typeface="Calibri"/>
                <a:cs typeface="Calibri"/>
              </a:rPr>
              <a:t> </a:t>
            </a:r>
            <a:r>
              <a:rPr sz="1432" b="1" spc="208" dirty="0">
                <a:solidFill>
                  <a:srgbClr val="E6332A"/>
                </a:solidFill>
                <a:latin typeface="Calibri"/>
                <a:cs typeface="Calibri"/>
              </a:rPr>
              <a:t>and</a:t>
            </a:r>
            <a:r>
              <a:rPr sz="1432" b="1" spc="75" dirty="0">
                <a:solidFill>
                  <a:srgbClr val="E6332A"/>
                </a:solidFill>
                <a:latin typeface="Calibri"/>
                <a:cs typeface="Calibri"/>
              </a:rPr>
              <a:t> </a:t>
            </a:r>
            <a:r>
              <a:rPr sz="1432" b="1" spc="225" dirty="0">
                <a:solidFill>
                  <a:srgbClr val="E6332A"/>
                </a:solidFill>
                <a:latin typeface="Calibri"/>
                <a:cs typeface="Calibri"/>
              </a:rPr>
              <a:t>when</a:t>
            </a:r>
            <a:r>
              <a:rPr sz="1432" b="1" spc="75" dirty="0">
                <a:solidFill>
                  <a:srgbClr val="E6332A"/>
                </a:solidFill>
                <a:latin typeface="Calibri"/>
                <a:cs typeface="Calibri"/>
              </a:rPr>
              <a:t> </a:t>
            </a:r>
            <a:r>
              <a:rPr sz="1432" b="1" spc="150" dirty="0">
                <a:solidFill>
                  <a:srgbClr val="E6332A"/>
                </a:solidFill>
                <a:latin typeface="Calibri"/>
                <a:cs typeface="Calibri"/>
              </a:rPr>
              <a:t>are</a:t>
            </a:r>
            <a:r>
              <a:rPr sz="1432" b="1" spc="75" dirty="0">
                <a:solidFill>
                  <a:srgbClr val="E6332A"/>
                </a:solidFill>
                <a:latin typeface="Calibri"/>
                <a:cs typeface="Calibri"/>
              </a:rPr>
              <a:t> </a:t>
            </a:r>
            <a:r>
              <a:rPr sz="1432" b="1" spc="177" dirty="0">
                <a:solidFill>
                  <a:srgbClr val="E6332A"/>
                </a:solidFill>
                <a:latin typeface="Calibri"/>
                <a:cs typeface="Calibri"/>
              </a:rPr>
              <a:t>you</a:t>
            </a:r>
            <a:r>
              <a:rPr sz="1432" b="1" spc="78" dirty="0">
                <a:solidFill>
                  <a:srgbClr val="E6332A"/>
                </a:solidFill>
                <a:latin typeface="Calibri"/>
                <a:cs typeface="Calibri"/>
              </a:rPr>
              <a:t> </a:t>
            </a:r>
            <a:r>
              <a:rPr sz="1432" b="1" spc="222" dirty="0">
                <a:solidFill>
                  <a:srgbClr val="E6332A"/>
                </a:solidFill>
                <a:latin typeface="Calibri"/>
                <a:cs typeface="Calibri"/>
              </a:rPr>
              <a:t>going</a:t>
            </a:r>
            <a:r>
              <a:rPr sz="1432" b="1" spc="75" dirty="0">
                <a:solidFill>
                  <a:srgbClr val="E6332A"/>
                </a:solidFill>
                <a:latin typeface="Calibri"/>
                <a:cs typeface="Calibri"/>
              </a:rPr>
              <a:t> </a:t>
            </a:r>
            <a:r>
              <a:rPr sz="1432" b="1" spc="133" dirty="0">
                <a:solidFill>
                  <a:srgbClr val="E6332A"/>
                </a:solidFill>
                <a:latin typeface="Calibri"/>
                <a:cs typeface="Calibri"/>
              </a:rPr>
              <a:t>to</a:t>
            </a:r>
            <a:r>
              <a:rPr sz="1432" b="1" spc="75" dirty="0">
                <a:solidFill>
                  <a:srgbClr val="E6332A"/>
                </a:solidFill>
                <a:latin typeface="Calibri"/>
                <a:cs typeface="Calibri"/>
              </a:rPr>
              <a:t> </a:t>
            </a:r>
            <a:r>
              <a:rPr sz="1432" b="1" spc="150" dirty="0">
                <a:solidFill>
                  <a:srgbClr val="E6332A"/>
                </a:solidFill>
                <a:latin typeface="Calibri"/>
                <a:cs typeface="Calibri"/>
              </a:rPr>
              <a:t>return?</a:t>
            </a:r>
            <a:endParaRPr sz="1432">
              <a:latin typeface="Calibri"/>
              <a:cs typeface="Calibri"/>
            </a:endParaRPr>
          </a:p>
        </p:txBody>
      </p:sp>
      <p:sp>
        <p:nvSpPr>
          <p:cNvPr id="8" name="object 8"/>
          <p:cNvSpPr txBox="1"/>
          <p:nvPr/>
        </p:nvSpPr>
        <p:spPr>
          <a:xfrm>
            <a:off x="2633220" y="5084296"/>
            <a:ext cx="4083627" cy="543890"/>
          </a:xfrm>
          <a:prstGeom prst="rect">
            <a:avLst/>
          </a:prstGeom>
        </p:spPr>
        <p:txBody>
          <a:bodyPr vert="horz" wrap="square" lIns="0" tIns="8659" rIns="0" bIns="0" rtlCol="0">
            <a:spAutoFit/>
          </a:bodyPr>
          <a:lstStyle/>
          <a:p>
            <a:pPr marL="8659" marR="3464">
              <a:spcBef>
                <a:spcPts val="68"/>
              </a:spcBef>
            </a:pPr>
            <a:r>
              <a:rPr sz="1159" spc="65" dirty="0">
                <a:solidFill>
                  <a:srgbClr val="0082BF"/>
                </a:solidFill>
                <a:latin typeface="Century Gothic"/>
                <a:cs typeface="Century Gothic"/>
              </a:rPr>
              <a:t>The </a:t>
            </a:r>
            <a:r>
              <a:rPr sz="1159" spc="10" dirty="0">
                <a:solidFill>
                  <a:srgbClr val="0082BF"/>
                </a:solidFill>
                <a:latin typeface="Century Gothic"/>
                <a:cs typeface="Century Gothic"/>
              </a:rPr>
              <a:t>vast </a:t>
            </a:r>
            <a:r>
              <a:rPr sz="1159" spc="41" dirty="0">
                <a:solidFill>
                  <a:srgbClr val="0082BF"/>
                </a:solidFill>
                <a:latin typeface="Century Gothic"/>
                <a:cs typeface="Century Gothic"/>
              </a:rPr>
              <a:t>majority </a:t>
            </a:r>
            <a:r>
              <a:rPr sz="1159" spc="-3" dirty="0">
                <a:solidFill>
                  <a:srgbClr val="0082BF"/>
                </a:solidFill>
                <a:latin typeface="Century Gothic"/>
                <a:cs typeface="Century Gothic"/>
              </a:rPr>
              <a:t>of </a:t>
            </a:r>
            <a:r>
              <a:rPr sz="1159" spc="37" dirty="0">
                <a:solidFill>
                  <a:srgbClr val="0082BF"/>
                </a:solidFill>
                <a:latin typeface="Century Gothic"/>
                <a:cs typeface="Century Gothic"/>
              </a:rPr>
              <a:t>respondents </a:t>
            </a:r>
            <a:r>
              <a:rPr sz="1159" spc="14" dirty="0">
                <a:solidFill>
                  <a:srgbClr val="0082BF"/>
                </a:solidFill>
                <a:latin typeface="Century Gothic"/>
                <a:cs typeface="Century Gothic"/>
              </a:rPr>
              <a:t>also </a:t>
            </a:r>
            <a:r>
              <a:rPr sz="1159" spc="34" dirty="0">
                <a:solidFill>
                  <a:srgbClr val="0082BF"/>
                </a:solidFill>
                <a:latin typeface="Century Gothic"/>
                <a:cs typeface="Century Gothic"/>
              </a:rPr>
              <a:t>mentioned the </a:t>
            </a:r>
            <a:r>
              <a:rPr sz="1159" spc="37" dirty="0">
                <a:solidFill>
                  <a:srgbClr val="0082BF"/>
                </a:solidFill>
                <a:latin typeface="Century Gothic"/>
                <a:cs typeface="Century Gothic"/>
              </a:rPr>
              <a:t> </a:t>
            </a:r>
            <a:r>
              <a:rPr sz="1159" spc="-3" dirty="0">
                <a:solidFill>
                  <a:srgbClr val="0082BF"/>
                </a:solidFill>
                <a:latin typeface="Century Gothic"/>
                <a:cs typeface="Century Gothic"/>
              </a:rPr>
              <a:t>“home</a:t>
            </a:r>
            <a:r>
              <a:rPr sz="1159" spc="-24" dirty="0">
                <a:solidFill>
                  <a:srgbClr val="0082BF"/>
                </a:solidFill>
                <a:latin typeface="Century Gothic"/>
                <a:cs typeface="Century Gothic"/>
              </a:rPr>
              <a:t> </a:t>
            </a:r>
            <a:r>
              <a:rPr sz="1159" spc="-31" dirty="0">
                <a:solidFill>
                  <a:srgbClr val="0082BF"/>
                </a:solidFill>
                <a:latin typeface="Century Gothic"/>
                <a:cs typeface="Century Gothic"/>
              </a:rPr>
              <a:t>factor”.</a:t>
            </a:r>
            <a:r>
              <a:rPr sz="1159" spc="-20" dirty="0">
                <a:solidFill>
                  <a:srgbClr val="0082BF"/>
                </a:solidFill>
                <a:latin typeface="Century Gothic"/>
                <a:cs typeface="Century Gothic"/>
              </a:rPr>
              <a:t> </a:t>
            </a:r>
            <a:r>
              <a:rPr sz="1159" spc="72" dirty="0">
                <a:solidFill>
                  <a:srgbClr val="0082BF"/>
                </a:solidFill>
                <a:latin typeface="Century Gothic"/>
                <a:cs typeface="Century Gothic"/>
              </a:rPr>
              <a:t>8%</a:t>
            </a:r>
            <a:r>
              <a:rPr sz="1159" spc="-20" dirty="0">
                <a:solidFill>
                  <a:srgbClr val="0082BF"/>
                </a:solidFill>
                <a:latin typeface="Century Gothic"/>
                <a:cs typeface="Century Gothic"/>
              </a:rPr>
              <a:t> </a:t>
            </a:r>
            <a:r>
              <a:rPr sz="1159" spc="17" dirty="0">
                <a:solidFill>
                  <a:srgbClr val="0082BF"/>
                </a:solidFill>
                <a:latin typeface="Century Gothic"/>
                <a:cs typeface="Century Gothic"/>
              </a:rPr>
              <a:t>said</a:t>
            </a:r>
            <a:r>
              <a:rPr sz="1159" spc="-20" dirty="0">
                <a:solidFill>
                  <a:srgbClr val="0082BF"/>
                </a:solidFill>
                <a:latin typeface="Century Gothic"/>
                <a:cs typeface="Century Gothic"/>
              </a:rPr>
              <a:t> </a:t>
            </a:r>
            <a:r>
              <a:rPr sz="1159" spc="24" dirty="0">
                <a:solidFill>
                  <a:srgbClr val="0082BF"/>
                </a:solidFill>
                <a:latin typeface="Century Gothic"/>
                <a:cs typeface="Century Gothic"/>
              </a:rPr>
              <a:t>they</a:t>
            </a:r>
            <a:r>
              <a:rPr sz="1159" spc="-20" dirty="0">
                <a:solidFill>
                  <a:srgbClr val="0082BF"/>
                </a:solidFill>
                <a:latin typeface="Century Gothic"/>
                <a:cs typeface="Century Gothic"/>
              </a:rPr>
              <a:t> </a:t>
            </a:r>
            <a:r>
              <a:rPr sz="1159" dirty="0">
                <a:solidFill>
                  <a:srgbClr val="0082BF"/>
                </a:solidFill>
                <a:latin typeface="Century Gothic"/>
                <a:cs typeface="Century Gothic"/>
              </a:rPr>
              <a:t>could</a:t>
            </a:r>
            <a:r>
              <a:rPr sz="1159" spc="-24" dirty="0">
                <a:solidFill>
                  <a:srgbClr val="0082BF"/>
                </a:solidFill>
                <a:latin typeface="Century Gothic"/>
                <a:cs typeface="Century Gothic"/>
              </a:rPr>
              <a:t> </a:t>
            </a:r>
            <a:r>
              <a:rPr sz="1159" spc="41" dirty="0">
                <a:solidFill>
                  <a:srgbClr val="0082BF"/>
                </a:solidFill>
                <a:latin typeface="Century Gothic"/>
                <a:cs typeface="Century Gothic"/>
              </a:rPr>
              <a:t>not</a:t>
            </a:r>
            <a:r>
              <a:rPr sz="1159" spc="-20" dirty="0">
                <a:solidFill>
                  <a:srgbClr val="0082BF"/>
                </a:solidFill>
                <a:latin typeface="Century Gothic"/>
                <a:cs typeface="Century Gothic"/>
              </a:rPr>
              <a:t> </a:t>
            </a:r>
            <a:r>
              <a:rPr sz="1159" spc="14" dirty="0">
                <a:solidFill>
                  <a:srgbClr val="0082BF"/>
                </a:solidFill>
                <a:latin typeface="Century Gothic"/>
                <a:cs typeface="Century Gothic"/>
              </a:rPr>
              <a:t>name</a:t>
            </a:r>
            <a:r>
              <a:rPr sz="1159" spc="-20" dirty="0">
                <a:solidFill>
                  <a:srgbClr val="0082BF"/>
                </a:solidFill>
                <a:latin typeface="Century Gothic"/>
                <a:cs typeface="Century Gothic"/>
              </a:rPr>
              <a:t> </a:t>
            </a:r>
            <a:r>
              <a:rPr sz="1159" spc="-14" dirty="0">
                <a:solidFill>
                  <a:srgbClr val="0082BF"/>
                </a:solidFill>
                <a:latin typeface="Century Gothic"/>
                <a:cs typeface="Century Gothic"/>
              </a:rPr>
              <a:t>any</a:t>
            </a:r>
            <a:r>
              <a:rPr sz="1159" spc="-20" dirty="0">
                <a:solidFill>
                  <a:srgbClr val="0082BF"/>
                </a:solidFill>
                <a:latin typeface="Century Gothic"/>
                <a:cs typeface="Century Gothic"/>
              </a:rPr>
              <a:t> advan- </a:t>
            </a:r>
            <a:r>
              <a:rPr sz="1159" spc="-310" dirty="0">
                <a:solidFill>
                  <a:srgbClr val="0082BF"/>
                </a:solidFill>
                <a:latin typeface="Century Gothic"/>
                <a:cs typeface="Century Gothic"/>
              </a:rPr>
              <a:t> </a:t>
            </a:r>
            <a:r>
              <a:rPr sz="1159" spc="-7" dirty="0">
                <a:solidFill>
                  <a:srgbClr val="0082BF"/>
                </a:solidFill>
                <a:latin typeface="Century Gothic"/>
                <a:cs typeface="Century Gothic"/>
              </a:rPr>
              <a:t>tages.</a:t>
            </a:r>
            <a:endParaRPr sz="1159">
              <a:latin typeface="Century Gothic"/>
              <a:cs typeface="Century Gothic"/>
            </a:endParaRPr>
          </a:p>
        </p:txBody>
      </p:sp>
      <p:sp>
        <p:nvSpPr>
          <p:cNvPr id="9" name="object 9"/>
          <p:cNvSpPr txBox="1"/>
          <p:nvPr/>
        </p:nvSpPr>
        <p:spPr>
          <a:xfrm>
            <a:off x="2618007" y="660929"/>
            <a:ext cx="8246918" cy="1278194"/>
          </a:xfrm>
          <a:prstGeom prst="rect">
            <a:avLst/>
          </a:prstGeom>
        </p:spPr>
        <p:txBody>
          <a:bodyPr vert="horz" wrap="square" lIns="0" tIns="8659" rIns="0" bIns="0" rtlCol="0">
            <a:spAutoFit/>
          </a:bodyPr>
          <a:lstStyle/>
          <a:p>
            <a:pPr marL="8659">
              <a:spcBef>
                <a:spcPts val="68"/>
              </a:spcBef>
            </a:pPr>
            <a:r>
              <a:rPr sz="1432" b="1" spc="17" dirty="0">
                <a:solidFill>
                  <a:srgbClr val="E6332A"/>
                </a:solidFill>
                <a:latin typeface="Calibri"/>
                <a:cs typeface="Calibri"/>
              </a:rPr>
              <a:t>10.</a:t>
            </a:r>
            <a:r>
              <a:rPr sz="1432" b="1" spc="78" dirty="0">
                <a:solidFill>
                  <a:srgbClr val="E6332A"/>
                </a:solidFill>
                <a:latin typeface="Calibri"/>
                <a:cs typeface="Calibri"/>
              </a:rPr>
              <a:t> </a:t>
            </a:r>
            <a:r>
              <a:rPr sz="1432" b="1" spc="228" dirty="0">
                <a:solidFill>
                  <a:srgbClr val="E6332A"/>
                </a:solidFill>
                <a:latin typeface="Calibri"/>
                <a:cs typeface="Calibri"/>
              </a:rPr>
              <a:t>Name</a:t>
            </a:r>
            <a:r>
              <a:rPr sz="1432" b="1" spc="82" dirty="0">
                <a:solidFill>
                  <a:srgbClr val="E6332A"/>
                </a:solidFill>
                <a:latin typeface="Calibri"/>
                <a:cs typeface="Calibri"/>
              </a:rPr>
              <a:t> </a:t>
            </a:r>
            <a:r>
              <a:rPr sz="1432" b="1" spc="177" dirty="0">
                <a:solidFill>
                  <a:srgbClr val="E6332A"/>
                </a:solidFill>
                <a:latin typeface="Calibri"/>
                <a:cs typeface="Calibri"/>
              </a:rPr>
              <a:t>the</a:t>
            </a:r>
            <a:r>
              <a:rPr sz="1432" b="1" spc="82" dirty="0">
                <a:solidFill>
                  <a:srgbClr val="E6332A"/>
                </a:solidFill>
                <a:latin typeface="Calibri"/>
                <a:cs typeface="Calibri"/>
              </a:rPr>
              <a:t> </a:t>
            </a:r>
            <a:r>
              <a:rPr sz="1432" b="1" spc="160" dirty="0">
                <a:solidFill>
                  <a:srgbClr val="E6332A"/>
                </a:solidFill>
                <a:latin typeface="Calibri"/>
                <a:cs typeface="Calibri"/>
              </a:rPr>
              <a:t>three</a:t>
            </a:r>
            <a:r>
              <a:rPr sz="1432" b="1" spc="78" dirty="0">
                <a:solidFill>
                  <a:srgbClr val="E6332A"/>
                </a:solidFill>
                <a:latin typeface="Calibri"/>
                <a:cs typeface="Calibri"/>
              </a:rPr>
              <a:t> </a:t>
            </a:r>
            <a:r>
              <a:rPr sz="1432" b="1" spc="201" dirty="0">
                <a:solidFill>
                  <a:srgbClr val="E6332A"/>
                </a:solidFill>
                <a:latin typeface="Calibri"/>
                <a:cs typeface="Calibri"/>
              </a:rPr>
              <a:t>main</a:t>
            </a:r>
            <a:r>
              <a:rPr sz="1432" b="1" spc="82" dirty="0">
                <a:solidFill>
                  <a:srgbClr val="E6332A"/>
                </a:solidFill>
                <a:latin typeface="Calibri"/>
                <a:cs typeface="Calibri"/>
              </a:rPr>
              <a:t> </a:t>
            </a:r>
            <a:r>
              <a:rPr sz="1432" b="1" spc="194" dirty="0">
                <a:solidFill>
                  <a:srgbClr val="E6332A"/>
                </a:solidFill>
                <a:latin typeface="Calibri"/>
                <a:cs typeface="Calibri"/>
              </a:rPr>
              <a:t>advantages</a:t>
            </a:r>
            <a:r>
              <a:rPr sz="1432" b="1" spc="82" dirty="0">
                <a:solidFill>
                  <a:srgbClr val="E6332A"/>
                </a:solidFill>
                <a:latin typeface="Calibri"/>
                <a:cs typeface="Calibri"/>
              </a:rPr>
              <a:t> </a:t>
            </a:r>
            <a:r>
              <a:rPr sz="1432" b="1" spc="150" dirty="0">
                <a:solidFill>
                  <a:srgbClr val="E6332A"/>
                </a:solidFill>
                <a:latin typeface="Calibri"/>
                <a:cs typeface="Calibri"/>
              </a:rPr>
              <a:t>in</a:t>
            </a:r>
            <a:r>
              <a:rPr sz="1432" b="1" spc="78" dirty="0">
                <a:solidFill>
                  <a:srgbClr val="E6332A"/>
                </a:solidFill>
                <a:latin typeface="Calibri"/>
                <a:cs typeface="Calibri"/>
              </a:rPr>
              <a:t> </a:t>
            </a:r>
            <a:r>
              <a:rPr sz="1432" b="1" spc="184" dirty="0">
                <a:solidFill>
                  <a:srgbClr val="E6332A"/>
                </a:solidFill>
                <a:latin typeface="Calibri"/>
                <a:cs typeface="Calibri"/>
              </a:rPr>
              <a:t>autism</a:t>
            </a:r>
            <a:r>
              <a:rPr sz="1432" b="1" spc="82" dirty="0">
                <a:solidFill>
                  <a:srgbClr val="E6332A"/>
                </a:solidFill>
                <a:latin typeface="Calibri"/>
                <a:cs typeface="Calibri"/>
              </a:rPr>
              <a:t> </a:t>
            </a:r>
            <a:r>
              <a:rPr sz="1432" b="1" spc="160" dirty="0">
                <a:solidFill>
                  <a:srgbClr val="E6332A"/>
                </a:solidFill>
                <a:latin typeface="Calibri"/>
                <a:cs typeface="Calibri"/>
              </a:rPr>
              <a:t>that</a:t>
            </a:r>
            <a:r>
              <a:rPr sz="1432" b="1" spc="82" dirty="0">
                <a:solidFill>
                  <a:srgbClr val="E6332A"/>
                </a:solidFill>
                <a:latin typeface="Calibri"/>
                <a:cs typeface="Calibri"/>
              </a:rPr>
              <a:t> </a:t>
            </a:r>
            <a:r>
              <a:rPr sz="1432" b="1" spc="177" dirty="0">
                <a:solidFill>
                  <a:srgbClr val="E6332A"/>
                </a:solidFill>
                <a:latin typeface="Calibri"/>
                <a:cs typeface="Calibri"/>
              </a:rPr>
              <a:t>you</a:t>
            </a:r>
            <a:r>
              <a:rPr sz="1432" b="1" spc="78" dirty="0">
                <a:solidFill>
                  <a:srgbClr val="E6332A"/>
                </a:solidFill>
                <a:latin typeface="Calibri"/>
                <a:cs typeface="Calibri"/>
              </a:rPr>
              <a:t> </a:t>
            </a:r>
            <a:r>
              <a:rPr sz="1432" b="1" spc="184" dirty="0">
                <a:solidFill>
                  <a:srgbClr val="E6332A"/>
                </a:solidFill>
                <a:latin typeface="Calibri"/>
                <a:cs typeface="Calibri"/>
              </a:rPr>
              <a:t>see</a:t>
            </a:r>
            <a:r>
              <a:rPr sz="1432" b="1" spc="82" dirty="0">
                <a:solidFill>
                  <a:srgbClr val="E6332A"/>
                </a:solidFill>
                <a:latin typeface="Calibri"/>
                <a:cs typeface="Calibri"/>
              </a:rPr>
              <a:t> </a:t>
            </a:r>
            <a:r>
              <a:rPr sz="1432" b="1" spc="208" dirty="0">
                <a:solidFill>
                  <a:srgbClr val="E6332A"/>
                </a:solidFill>
                <a:latin typeface="Calibri"/>
                <a:cs typeface="Calibri"/>
              </a:rPr>
              <a:t>and</a:t>
            </a:r>
            <a:r>
              <a:rPr sz="1432" b="1" spc="82" dirty="0">
                <a:solidFill>
                  <a:srgbClr val="E6332A"/>
                </a:solidFill>
                <a:latin typeface="Calibri"/>
                <a:cs typeface="Calibri"/>
              </a:rPr>
              <a:t> </a:t>
            </a:r>
            <a:r>
              <a:rPr sz="1432" b="1" spc="133" dirty="0">
                <a:solidFill>
                  <a:srgbClr val="E6332A"/>
                </a:solidFill>
                <a:latin typeface="Calibri"/>
                <a:cs typeface="Calibri"/>
              </a:rPr>
              <a:t>feel</a:t>
            </a:r>
            <a:r>
              <a:rPr sz="1432" b="1" spc="82" dirty="0">
                <a:solidFill>
                  <a:srgbClr val="E6332A"/>
                </a:solidFill>
                <a:latin typeface="Calibri"/>
                <a:cs typeface="Calibri"/>
              </a:rPr>
              <a:t> </a:t>
            </a:r>
            <a:r>
              <a:rPr sz="1432" b="1" spc="150" dirty="0">
                <a:solidFill>
                  <a:srgbClr val="E6332A"/>
                </a:solidFill>
                <a:latin typeface="Calibri"/>
                <a:cs typeface="Calibri"/>
              </a:rPr>
              <a:t>in</a:t>
            </a:r>
            <a:r>
              <a:rPr sz="1432" b="1" spc="78" dirty="0">
                <a:solidFill>
                  <a:srgbClr val="E6332A"/>
                </a:solidFill>
                <a:latin typeface="Calibri"/>
                <a:cs typeface="Calibri"/>
              </a:rPr>
              <a:t> </a:t>
            </a:r>
            <a:r>
              <a:rPr sz="1432" b="1" spc="160" dirty="0">
                <a:solidFill>
                  <a:srgbClr val="E6332A"/>
                </a:solidFill>
                <a:latin typeface="Calibri"/>
                <a:cs typeface="Calibri"/>
              </a:rPr>
              <a:t>your</a:t>
            </a:r>
            <a:r>
              <a:rPr sz="1432" b="1" spc="82" dirty="0">
                <a:solidFill>
                  <a:srgbClr val="E6332A"/>
                </a:solidFill>
                <a:latin typeface="Calibri"/>
                <a:cs typeface="Calibri"/>
              </a:rPr>
              <a:t> </a:t>
            </a:r>
            <a:r>
              <a:rPr sz="1432" b="1" spc="181" dirty="0">
                <a:solidFill>
                  <a:srgbClr val="E6332A"/>
                </a:solidFill>
                <a:latin typeface="Calibri"/>
                <a:cs typeface="Calibri"/>
              </a:rPr>
              <a:t>country</a:t>
            </a:r>
            <a:r>
              <a:rPr sz="1432" b="1" spc="82" dirty="0">
                <a:solidFill>
                  <a:srgbClr val="E6332A"/>
                </a:solidFill>
                <a:latin typeface="Calibri"/>
                <a:cs typeface="Calibri"/>
              </a:rPr>
              <a:t> </a:t>
            </a:r>
            <a:r>
              <a:rPr sz="1432" b="1" spc="133" dirty="0">
                <a:solidFill>
                  <a:srgbClr val="E6332A"/>
                </a:solidFill>
                <a:latin typeface="Calibri"/>
                <a:cs typeface="Calibri"/>
              </a:rPr>
              <a:t>of</a:t>
            </a:r>
            <a:endParaRPr sz="1432">
              <a:latin typeface="Calibri"/>
              <a:cs typeface="Calibri"/>
            </a:endParaRPr>
          </a:p>
          <a:p>
            <a:pPr marL="8659"/>
            <a:r>
              <a:rPr sz="1432" b="1" spc="167" dirty="0">
                <a:solidFill>
                  <a:srgbClr val="E6332A"/>
                </a:solidFill>
                <a:latin typeface="Calibri"/>
                <a:cs typeface="Calibri"/>
              </a:rPr>
              <a:t>current</a:t>
            </a:r>
            <a:r>
              <a:rPr sz="1432" b="1" spc="75" dirty="0">
                <a:solidFill>
                  <a:srgbClr val="E6332A"/>
                </a:solidFill>
                <a:latin typeface="Calibri"/>
                <a:cs typeface="Calibri"/>
              </a:rPr>
              <a:t> </a:t>
            </a:r>
            <a:r>
              <a:rPr sz="1432" b="1" spc="177" dirty="0">
                <a:solidFill>
                  <a:srgbClr val="E6332A"/>
                </a:solidFill>
                <a:latin typeface="Calibri"/>
                <a:cs typeface="Calibri"/>
              </a:rPr>
              <a:t>residence</a:t>
            </a:r>
            <a:r>
              <a:rPr sz="1432" b="1" spc="75" dirty="0">
                <a:solidFill>
                  <a:srgbClr val="E6332A"/>
                </a:solidFill>
                <a:latin typeface="Calibri"/>
                <a:cs typeface="Calibri"/>
              </a:rPr>
              <a:t> </a:t>
            </a:r>
            <a:r>
              <a:rPr sz="1432" b="1" spc="201" dirty="0">
                <a:solidFill>
                  <a:srgbClr val="E6332A"/>
                </a:solidFill>
                <a:latin typeface="Calibri"/>
                <a:cs typeface="Calibri"/>
              </a:rPr>
              <a:t>compared</a:t>
            </a:r>
            <a:r>
              <a:rPr sz="1432" b="1" spc="75" dirty="0">
                <a:solidFill>
                  <a:srgbClr val="E6332A"/>
                </a:solidFill>
                <a:latin typeface="Calibri"/>
                <a:cs typeface="Calibri"/>
              </a:rPr>
              <a:t> </a:t>
            </a:r>
            <a:r>
              <a:rPr sz="1432" b="1" spc="133" dirty="0">
                <a:solidFill>
                  <a:srgbClr val="E6332A"/>
                </a:solidFill>
                <a:latin typeface="Calibri"/>
                <a:cs typeface="Calibri"/>
              </a:rPr>
              <a:t>to</a:t>
            </a:r>
            <a:r>
              <a:rPr sz="1432" b="1" spc="75" dirty="0">
                <a:solidFill>
                  <a:srgbClr val="E6332A"/>
                </a:solidFill>
                <a:latin typeface="Calibri"/>
                <a:cs typeface="Calibri"/>
              </a:rPr>
              <a:t> </a:t>
            </a:r>
            <a:r>
              <a:rPr sz="1432" b="1" spc="147" dirty="0">
                <a:solidFill>
                  <a:srgbClr val="E6332A"/>
                </a:solidFill>
                <a:latin typeface="Calibri"/>
                <a:cs typeface="Calibri"/>
              </a:rPr>
              <a:t>Ukraine:</a:t>
            </a:r>
            <a:endParaRPr sz="1432">
              <a:latin typeface="Calibri"/>
              <a:cs typeface="Calibri"/>
            </a:endParaRPr>
          </a:p>
          <a:p>
            <a:pPr>
              <a:spcBef>
                <a:spcPts val="3"/>
              </a:spcBef>
            </a:pPr>
            <a:endParaRPr sz="1500">
              <a:latin typeface="Calibri"/>
              <a:cs typeface="Calibri"/>
            </a:endParaRPr>
          </a:p>
          <a:p>
            <a:pPr marL="145902" indent="-137676">
              <a:buAutoNum type="arabicPeriod"/>
              <a:tabLst>
                <a:tab pos="146334" algn="l"/>
              </a:tabLst>
            </a:pPr>
            <a:r>
              <a:rPr sz="1295" spc="20" dirty="0">
                <a:solidFill>
                  <a:srgbClr val="0082BF"/>
                </a:solidFill>
                <a:latin typeface="Century Gothic"/>
                <a:cs typeface="Century Gothic"/>
              </a:rPr>
              <a:t>State</a:t>
            </a:r>
            <a:r>
              <a:rPr sz="1295" spc="-17" dirty="0">
                <a:solidFill>
                  <a:srgbClr val="0082BF"/>
                </a:solidFill>
                <a:latin typeface="Century Gothic"/>
                <a:cs typeface="Century Gothic"/>
              </a:rPr>
              <a:t> </a:t>
            </a:r>
            <a:r>
              <a:rPr sz="1295" spc="55" dirty="0">
                <a:solidFill>
                  <a:srgbClr val="0082BF"/>
                </a:solidFill>
                <a:latin typeface="Century Gothic"/>
                <a:cs typeface="Century Gothic"/>
              </a:rPr>
              <a:t>support</a:t>
            </a:r>
            <a:r>
              <a:rPr sz="1295" spc="-17" dirty="0">
                <a:solidFill>
                  <a:srgbClr val="0082BF"/>
                </a:solidFill>
                <a:latin typeface="Century Gothic"/>
                <a:cs typeface="Century Gothic"/>
              </a:rPr>
              <a:t> </a:t>
            </a:r>
            <a:r>
              <a:rPr sz="1295" spc="109" dirty="0">
                <a:solidFill>
                  <a:srgbClr val="0082BF"/>
                </a:solidFill>
                <a:latin typeface="Century Gothic"/>
                <a:cs typeface="Century Gothic"/>
              </a:rPr>
              <a:t>is</a:t>
            </a:r>
            <a:r>
              <a:rPr sz="1295" spc="-17" dirty="0">
                <a:solidFill>
                  <a:srgbClr val="0082BF"/>
                </a:solidFill>
                <a:latin typeface="Century Gothic"/>
                <a:cs typeface="Century Gothic"/>
              </a:rPr>
              <a:t> </a:t>
            </a:r>
            <a:r>
              <a:rPr sz="1295" spc="24" dirty="0">
                <a:solidFill>
                  <a:srgbClr val="0082BF"/>
                </a:solidFill>
                <a:latin typeface="Century Gothic"/>
                <a:cs typeface="Century Gothic"/>
              </a:rPr>
              <a:t>sustainable,</a:t>
            </a:r>
            <a:r>
              <a:rPr sz="1295" spc="-17" dirty="0">
                <a:solidFill>
                  <a:srgbClr val="0082BF"/>
                </a:solidFill>
                <a:latin typeface="Century Gothic"/>
                <a:cs typeface="Century Gothic"/>
              </a:rPr>
              <a:t> </a:t>
            </a:r>
            <a:r>
              <a:rPr sz="1295" spc="55" dirty="0">
                <a:solidFill>
                  <a:srgbClr val="0082BF"/>
                </a:solidFill>
                <a:latin typeface="Century Gothic"/>
                <a:cs typeface="Century Gothic"/>
              </a:rPr>
              <a:t>structured</a:t>
            </a:r>
            <a:r>
              <a:rPr sz="1295" spc="-17" dirty="0">
                <a:solidFill>
                  <a:srgbClr val="0082BF"/>
                </a:solidFill>
                <a:latin typeface="Century Gothic"/>
                <a:cs typeface="Century Gothic"/>
              </a:rPr>
              <a:t> and </a:t>
            </a:r>
            <a:r>
              <a:rPr sz="1295" spc="24" dirty="0">
                <a:solidFill>
                  <a:srgbClr val="0082BF"/>
                </a:solidFill>
                <a:latin typeface="Century Gothic"/>
                <a:cs typeface="Century Gothic"/>
              </a:rPr>
              <a:t>systematic.</a:t>
            </a:r>
            <a:endParaRPr sz="1295">
              <a:latin typeface="Century Gothic"/>
              <a:cs typeface="Century Gothic"/>
            </a:endParaRPr>
          </a:p>
          <a:p>
            <a:pPr marL="181403" indent="-173177">
              <a:buAutoNum type="arabicPeriod"/>
              <a:tabLst>
                <a:tab pos="181836" algn="l"/>
              </a:tabLst>
            </a:pPr>
            <a:r>
              <a:rPr sz="1295" dirty="0">
                <a:solidFill>
                  <a:srgbClr val="0082BF"/>
                </a:solidFill>
                <a:latin typeface="Century Gothic"/>
                <a:cs typeface="Century Gothic"/>
              </a:rPr>
              <a:t>Tolerance</a:t>
            </a:r>
            <a:r>
              <a:rPr sz="1295" spc="-24" dirty="0">
                <a:solidFill>
                  <a:srgbClr val="0082BF"/>
                </a:solidFill>
                <a:latin typeface="Century Gothic"/>
                <a:cs typeface="Century Gothic"/>
              </a:rPr>
              <a:t> </a:t>
            </a:r>
            <a:r>
              <a:rPr sz="1295" spc="-3" dirty="0">
                <a:solidFill>
                  <a:srgbClr val="0082BF"/>
                </a:solidFill>
                <a:latin typeface="Century Gothic"/>
                <a:cs typeface="Century Gothic"/>
              </a:rPr>
              <a:t>of</a:t>
            </a:r>
            <a:r>
              <a:rPr sz="1295" spc="-20" dirty="0">
                <a:solidFill>
                  <a:srgbClr val="0082BF"/>
                </a:solidFill>
                <a:latin typeface="Century Gothic"/>
                <a:cs typeface="Century Gothic"/>
              </a:rPr>
              <a:t> </a:t>
            </a:r>
            <a:r>
              <a:rPr sz="1295" spc="14" dirty="0">
                <a:solidFill>
                  <a:srgbClr val="0082BF"/>
                </a:solidFill>
                <a:latin typeface="Century Gothic"/>
                <a:cs typeface="Century Gothic"/>
              </a:rPr>
              <a:t>society</a:t>
            </a:r>
            <a:r>
              <a:rPr sz="1295" spc="-24" dirty="0">
                <a:solidFill>
                  <a:srgbClr val="0082BF"/>
                </a:solidFill>
                <a:latin typeface="Century Gothic"/>
                <a:cs typeface="Century Gothic"/>
              </a:rPr>
              <a:t> </a:t>
            </a:r>
            <a:r>
              <a:rPr sz="1295" spc="-17" dirty="0">
                <a:solidFill>
                  <a:srgbClr val="0082BF"/>
                </a:solidFill>
                <a:latin typeface="Century Gothic"/>
                <a:cs typeface="Century Gothic"/>
              </a:rPr>
              <a:t>and</a:t>
            </a:r>
            <a:r>
              <a:rPr sz="1295" spc="-20" dirty="0">
                <a:solidFill>
                  <a:srgbClr val="0082BF"/>
                </a:solidFill>
                <a:latin typeface="Century Gothic"/>
                <a:cs typeface="Century Gothic"/>
              </a:rPr>
              <a:t> </a:t>
            </a:r>
            <a:r>
              <a:rPr sz="1295" spc="48" dirty="0">
                <a:solidFill>
                  <a:srgbClr val="0082BF"/>
                </a:solidFill>
                <a:latin typeface="Century Gothic"/>
                <a:cs typeface="Century Gothic"/>
              </a:rPr>
              <a:t>establishments.</a:t>
            </a:r>
            <a:endParaRPr sz="1295">
              <a:latin typeface="Century Gothic"/>
              <a:cs typeface="Century Gothic"/>
            </a:endParaRPr>
          </a:p>
          <a:p>
            <a:pPr marL="179238" indent="-171012">
              <a:buAutoNum type="arabicPeriod"/>
              <a:tabLst>
                <a:tab pos="179671" algn="l"/>
              </a:tabLst>
            </a:pPr>
            <a:r>
              <a:rPr sz="1295" spc="-10" dirty="0">
                <a:solidFill>
                  <a:srgbClr val="0082BF"/>
                </a:solidFill>
                <a:latin typeface="Century Gothic"/>
                <a:cs typeface="Century Gothic"/>
              </a:rPr>
              <a:t>Developed</a:t>
            </a:r>
            <a:r>
              <a:rPr sz="1295" spc="-34" dirty="0">
                <a:solidFill>
                  <a:srgbClr val="0082BF"/>
                </a:solidFill>
                <a:latin typeface="Century Gothic"/>
                <a:cs typeface="Century Gothic"/>
              </a:rPr>
              <a:t> </a:t>
            </a:r>
            <a:r>
              <a:rPr sz="1295" spc="61" dirty="0">
                <a:solidFill>
                  <a:srgbClr val="0082BF"/>
                </a:solidFill>
                <a:latin typeface="Century Gothic"/>
                <a:cs typeface="Century Gothic"/>
              </a:rPr>
              <a:t>infrastructure</a:t>
            </a:r>
            <a:r>
              <a:rPr sz="1295" spc="-34" dirty="0">
                <a:solidFill>
                  <a:srgbClr val="0082BF"/>
                </a:solidFill>
                <a:latin typeface="Century Gothic"/>
                <a:cs typeface="Century Gothic"/>
              </a:rPr>
              <a:t> </a:t>
            </a:r>
            <a:r>
              <a:rPr sz="1295" spc="37" dirty="0">
                <a:solidFill>
                  <a:srgbClr val="0082BF"/>
                </a:solidFill>
                <a:latin typeface="Century Gothic"/>
                <a:cs typeface="Century Gothic"/>
              </a:rPr>
              <a:t>for</a:t>
            </a:r>
            <a:r>
              <a:rPr sz="1295" spc="-31" dirty="0">
                <a:solidFill>
                  <a:srgbClr val="0082BF"/>
                </a:solidFill>
                <a:latin typeface="Century Gothic"/>
                <a:cs typeface="Century Gothic"/>
              </a:rPr>
              <a:t> </a:t>
            </a:r>
            <a:r>
              <a:rPr sz="1295" spc="20" dirty="0">
                <a:solidFill>
                  <a:srgbClr val="0082BF"/>
                </a:solidFill>
                <a:latin typeface="Century Gothic"/>
                <a:cs typeface="Century Gothic"/>
              </a:rPr>
              <a:t>children.</a:t>
            </a:r>
            <a:endParaRPr sz="1295">
              <a:latin typeface="Century Gothic"/>
              <a:cs typeface="Century Gothic"/>
            </a:endParaRPr>
          </a:p>
        </p:txBody>
      </p:sp>
      <p:sp>
        <p:nvSpPr>
          <p:cNvPr id="10" name="object 10"/>
          <p:cNvSpPr txBox="1"/>
          <p:nvPr/>
        </p:nvSpPr>
        <p:spPr>
          <a:xfrm>
            <a:off x="2618007" y="3843842"/>
            <a:ext cx="4048991" cy="805885"/>
          </a:xfrm>
          <a:prstGeom prst="rect">
            <a:avLst/>
          </a:prstGeom>
        </p:spPr>
        <p:txBody>
          <a:bodyPr vert="horz" wrap="square" lIns="0" tIns="8659" rIns="0" bIns="0" rtlCol="0">
            <a:spAutoFit/>
          </a:bodyPr>
          <a:lstStyle/>
          <a:p>
            <a:pPr marL="137676" marR="448096" indent="-129450">
              <a:spcBef>
                <a:spcPts val="68"/>
              </a:spcBef>
              <a:buAutoNum type="arabicPeriod"/>
              <a:tabLst>
                <a:tab pos="146334" algn="l"/>
              </a:tabLst>
            </a:pPr>
            <a:r>
              <a:rPr sz="1295" spc="-31" dirty="0">
                <a:solidFill>
                  <a:srgbClr val="0082BF"/>
                </a:solidFill>
                <a:latin typeface="Century Gothic"/>
                <a:cs typeface="Century Gothic"/>
              </a:rPr>
              <a:t>A</a:t>
            </a:r>
            <a:r>
              <a:rPr sz="1295" spc="-24" dirty="0">
                <a:solidFill>
                  <a:srgbClr val="0082BF"/>
                </a:solidFill>
                <a:latin typeface="Century Gothic"/>
                <a:cs typeface="Century Gothic"/>
              </a:rPr>
              <a:t> </a:t>
            </a:r>
            <a:r>
              <a:rPr sz="1295" spc="41" dirty="0">
                <a:solidFill>
                  <a:srgbClr val="0082BF"/>
                </a:solidFill>
                <a:latin typeface="Century Gothic"/>
                <a:cs typeface="Century Gothic"/>
              </a:rPr>
              <a:t>wider</a:t>
            </a:r>
            <a:r>
              <a:rPr sz="1295" spc="-20" dirty="0">
                <a:solidFill>
                  <a:srgbClr val="0082BF"/>
                </a:solidFill>
                <a:latin typeface="Century Gothic"/>
                <a:cs typeface="Century Gothic"/>
              </a:rPr>
              <a:t> </a:t>
            </a:r>
            <a:r>
              <a:rPr sz="1295" spc="7" dirty="0">
                <a:solidFill>
                  <a:srgbClr val="0082BF"/>
                </a:solidFill>
                <a:latin typeface="Century Gothic"/>
                <a:cs typeface="Century Gothic"/>
              </a:rPr>
              <a:t>range</a:t>
            </a:r>
            <a:r>
              <a:rPr sz="1295" spc="-20" dirty="0">
                <a:solidFill>
                  <a:srgbClr val="0082BF"/>
                </a:solidFill>
                <a:latin typeface="Century Gothic"/>
                <a:cs typeface="Century Gothic"/>
              </a:rPr>
              <a:t> </a:t>
            </a:r>
            <a:r>
              <a:rPr sz="1295" spc="-3" dirty="0">
                <a:solidFill>
                  <a:srgbClr val="0082BF"/>
                </a:solidFill>
                <a:latin typeface="Century Gothic"/>
                <a:cs typeface="Century Gothic"/>
              </a:rPr>
              <a:t>of</a:t>
            </a:r>
            <a:r>
              <a:rPr sz="1295" spc="-24" dirty="0">
                <a:solidFill>
                  <a:srgbClr val="0082BF"/>
                </a:solidFill>
                <a:latin typeface="Century Gothic"/>
                <a:cs typeface="Century Gothic"/>
              </a:rPr>
              <a:t> </a:t>
            </a:r>
            <a:r>
              <a:rPr sz="1295" spc="3" dirty="0">
                <a:solidFill>
                  <a:srgbClr val="0082BF"/>
                </a:solidFill>
                <a:latin typeface="Century Gothic"/>
                <a:cs typeface="Century Gothic"/>
              </a:rPr>
              <a:t>medical</a:t>
            </a:r>
            <a:r>
              <a:rPr sz="1295" spc="-20" dirty="0">
                <a:solidFill>
                  <a:srgbClr val="0082BF"/>
                </a:solidFill>
                <a:latin typeface="Century Gothic"/>
                <a:cs typeface="Century Gothic"/>
              </a:rPr>
              <a:t> </a:t>
            </a:r>
            <a:r>
              <a:rPr sz="1295" spc="-17" dirty="0">
                <a:solidFill>
                  <a:srgbClr val="0082BF"/>
                </a:solidFill>
                <a:latin typeface="Century Gothic"/>
                <a:cs typeface="Century Gothic"/>
              </a:rPr>
              <a:t>and</a:t>
            </a:r>
            <a:r>
              <a:rPr sz="1295" spc="-20" dirty="0">
                <a:solidFill>
                  <a:srgbClr val="0082BF"/>
                </a:solidFill>
                <a:latin typeface="Century Gothic"/>
                <a:cs typeface="Century Gothic"/>
              </a:rPr>
              <a:t> </a:t>
            </a:r>
            <a:r>
              <a:rPr sz="1295" spc="-3" dirty="0">
                <a:solidFill>
                  <a:srgbClr val="0082BF"/>
                </a:solidFill>
                <a:latin typeface="Century Gothic"/>
                <a:cs typeface="Century Gothic"/>
              </a:rPr>
              <a:t>educational </a:t>
            </a:r>
            <a:r>
              <a:rPr sz="1295" spc="-347" dirty="0">
                <a:solidFill>
                  <a:srgbClr val="0082BF"/>
                </a:solidFill>
                <a:latin typeface="Century Gothic"/>
                <a:cs typeface="Century Gothic"/>
              </a:rPr>
              <a:t> </a:t>
            </a:r>
            <a:r>
              <a:rPr sz="1295" spc="17" dirty="0">
                <a:solidFill>
                  <a:srgbClr val="0082BF"/>
                </a:solidFill>
                <a:latin typeface="Century Gothic"/>
                <a:cs typeface="Century Gothic"/>
              </a:rPr>
              <a:t>services.</a:t>
            </a:r>
            <a:endParaRPr sz="1295">
              <a:latin typeface="Century Gothic"/>
              <a:cs typeface="Century Gothic"/>
            </a:endParaRPr>
          </a:p>
          <a:p>
            <a:pPr marL="181403" indent="-173177">
              <a:buAutoNum type="arabicPeriod"/>
              <a:tabLst>
                <a:tab pos="181836" algn="l"/>
              </a:tabLst>
            </a:pPr>
            <a:r>
              <a:rPr sz="1295" spc="14" dirty="0">
                <a:solidFill>
                  <a:srgbClr val="0082BF"/>
                </a:solidFill>
                <a:latin typeface="Century Gothic"/>
                <a:cs typeface="Century Gothic"/>
              </a:rPr>
              <a:t>Availability</a:t>
            </a:r>
            <a:r>
              <a:rPr sz="1295" spc="-27" dirty="0">
                <a:solidFill>
                  <a:srgbClr val="0082BF"/>
                </a:solidFill>
                <a:latin typeface="Century Gothic"/>
                <a:cs typeface="Century Gothic"/>
              </a:rPr>
              <a:t> </a:t>
            </a:r>
            <a:r>
              <a:rPr sz="1295" spc="-3" dirty="0">
                <a:solidFill>
                  <a:srgbClr val="0082BF"/>
                </a:solidFill>
                <a:latin typeface="Century Gothic"/>
                <a:cs typeface="Century Gothic"/>
              </a:rPr>
              <a:t>of</a:t>
            </a:r>
            <a:r>
              <a:rPr sz="1295" spc="-27" dirty="0">
                <a:solidFill>
                  <a:srgbClr val="0082BF"/>
                </a:solidFill>
                <a:latin typeface="Century Gothic"/>
                <a:cs typeface="Century Gothic"/>
              </a:rPr>
              <a:t> </a:t>
            </a:r>
            <a:r>
              <a:rPr sz="1295" spc="-17" dirty="0">
                <a:solidFill>
                  <a:srgbClr val="0082BF"/>
                </a:solidFill>
                <a:latin typeface="Century Gothic"/>
                <a:cs typeface="Century Gothic"/>
              </a:rPr>
              <a:t>good</a:t>
            </a:r>
            <a:r>
              <a:rPr sz="1295" spc="-27" dirty="0">
                <a:solidFill>
                  <a:srgbClr val="0082BF"/>
                </a:solidFill>
                <a:latin typeface="Century Gothic"/>
                <a:cs typeface="Century Gothic"/>
              </a:rPr>
              <a:t> </a:t>
            </a:r>
            <a:r>
              <a:rPr sz="1295" spc="41" dirty="0">
                <a:solidFill>
                  <a:srgbClr val="0082BF"/>
                </a:solidFill>
                <a:latin typeface="Century Gothic"/>
                <a:cs typeface="Century Gothic"/>
              </a:rPr>
              <a:t>specialists</a:t>
            </a:r>
            <a:r>
              <a:rPr sz="1295" spc="-24" dirty="0">
                <a:solidFill>
                  <a:srgbClr val="0082BF"/>
                </a:solidFill>
                <a:latin typeface="Century Gothic"/>
                <a:cs typeface="Century Gothic"/>
              </a:rPr>
              <a:t> </a:t>
            </a:r>
            <a:r>
              <a:rPr sz="1295" spc="-17" dirty="0">
                <a:solidFill>
                  <a:srgbClr val="0082BF"/>
                </a:solidFill>
                <a:latin typeface="Century Gothic"/>
                <a:cs typeface="Century Gothic"/>
              </a:rPr>
              <a:t>and</a:t>
            </a:r>
            <a:r>
              <a:rPr sz="1295" spc="-27" dirty="0">
                <a:solidFill>
                  <a:srgbClr val="0082BF"/>
                </a:solidFill>
                <a:latin typeface="Century Gothic"/>
                <a:cs typeface="Century Gothic"/>
              </a:rPr>
              <a:t> </a:t>
            </a:r>
            <a:r>
              <a:rPr sz="1295" spc="37" dirty="0">
                <a:solidFill>
                  <a:srgbClr val="0082BF"/>
                </a:solidFill>
                <a:latin typeface="Century Gothic"/>
                <a:cs typeface="Century Gothic"/>
              </a:rPr>
              <a:t>information.</a:t>
            </a:r>
            <a:endParaRPr sz="1295">
              <a:latin typeface="Century Gothic"/>
              <a:cs typeface="Century Gothic"/>
            </a:endParaRPr>
          </a:p>
          <a:p>
            <a:pPr marL="179238" indent="-171012">
              <a:buAutoNum type="arabicPeriod"/>
              <a:tabLst>
                <a:tab pos="179671" algn="l"/>
              </a:tabLst>
            </a:pPr>
            <a:r>
              <a:rPr sz="1295" spc="55" dirty="0">
                <a:solidFill>
                  <a:srgbClr val="0082BF"/>
                </a:solidFill>
                <a:latin typeface="Century Gothic"/>
                <a:cs typeface="Century Gothic"/>
              </a:rPr>
              <a:t>Inclusion</a:t>
            </a:r>
            <a:r>
              <a:rPr sz="1295" spc="-31" dirty="0">
                <a:solidFill>
                  <a:srgbClr val="0082BF"/>
                </a:solidFill>
                <a:latin typeface="Century Gothic"/>
                <a:cs typeface="Century Gothic"/>
              </a:rPr>
              <a:t> </a:t>
            </a:r>
            <a:r>
              <a:rPr sz="1295" spc="85" dirty="0">
                <a:solidFill>
                  <a:srgbClr val="0082BF"/>
                </a:solidFill>
                <a:latin typeface="Century Gothic"/>
                <a:cs typeface="Century Gothic"/>
              </a:rPr>
              <a:t>in</a:t>
            </a:r>
            <a:r>
              <a:rPr sz="1295" spc="-27" dirty="0">
                <a:solidFill>
                  <a:srgbClr val="0082BF"/>
                </a:solidFill>
                <a:latin typeface="Century Gothic"/>
                <a:cs typeface="Century Gothic"/>
              </a:rPr>
              <a:t> </a:t>
            </a:r>
            <a:r>
              <a:rPr sz="1295" spc="17" dirty="0">
                <a:solidFill>
                  <a:srgbClr val="0082BF"/>
                </a:solidFill>
                <a:latin typeface="Century Gothic"/>
                <a:cs typeface="Century Gothic"/>
              </a:rPr>
              <a:t>schools.</a:t>
            </a:r>
            <a:endParaRPr sz="1295">
              <a:latin typeface="Century Gothic"/>
              <a:cs typeface="Century Gothic"/>
            </a:endParaRPr>
          </a:p>
        </p:txBody>
      </p:sp>
      <p:sp>
        <p:nvSpPr>
          <p:cNvPr id="11" name="object 11"/>
          <p:cNvSpPr/>
          <p:nvPr/>
        </p:nvSpPr>
        <p:spPr>
          <a:xfrm>
            <a:off x="10712351" y="6515648"/>
            <a:ext cx="683202" cy="342466"/>
          </a:xfrm>
          <a:custGeom>
            <a:avLst/>
            <a:gdLst/>
            <a:ahLst/>
            <a:cxnLst/>
            <a:rect l="l" t="t" r="r" b="b"/>
            <a:pathLst>
              <a:path w="1002030" h="502284">
                <a:moveTo>
                  <a:pt x="1001751" y="0"/>
                </a:moveTo>
                <a:lnTo>
                  <a:pt x="0" y="41010"/>
                </a:lnTo>
                <a:lnTo>
                  <a:pt x="27616" y="502116"/>
                </a:lnTo>
                <a:lnTo>
                  <a:pt x="1001751" y="502116"/>
                </a:lnTo>
                <a:lnTo>
                  <a:pt x="1001751" y="0"/>
                </a:lnTo>
                <a:close/>
              </a:path>
            </a:pathLst>
          </a:custGeom>
          <a:solidFill>
            <a:srgbClr val="E57FAD"/>
          </a:solidFill>
        </p:spPr>
        <p:txBody>
          <a:bodyPr wrap="square" lIns="0" tIns="0" rIns="0" bIns="0" rtlCol="0"/>
          <a:lstStyle/>
          <a:p>
            <a:endParaRPr sz="1227"/>
          </a:p>
        </p:txBody>
      </p:sp>
      <p:sp>
        <p:nvSpPr>
          <p:cNvPr id="12" name="object 12"/>
          <p:cNvSpPr/>
          <p:nvPr/>
        </p:nvSpPr>
        <p:spPr>
          <a:xfrm>
            <a:off x="9075458" y="6526384"/>
            <a:ext cx="1526165" cy="331643"/>
          </a:xfrm>
          <a:custGeom>
            <a:avLst/>
            <a:gdLst/>
            <a:ahLst/>
            <a:cxnLst/>
            <a:rect l="l" t="t" r="r" b="b"/>
            <a:pathLst>
              <a:path w="2238375" h="486409">
                <a:moveTo>
                  <a:pt x="2238260" y="0"/>
                </a:moveTo>
                <a:lnTo>
                  <a:pt x="0" y="0"/>
                </a:lnTo>
                <a:lnTo>
                  <a:pt x="65481" y="486369"/>
                </a:lnTo>
                <a:lnTo>
                  <a:pt x="2103821" y="486369"/>
                </a:lnTo>
                <a:lnTo>
                  <a:pt x="2238260" y="0"/>
                </a:lnTo>
                <a:close/>
              </a:path>
            </a:pathLst>
          </a:custGeom>
          <a:solidFill>
            <a:srgbClr val="A3D6ED"/>
          </a:solidFill>
        </p:spPr>
        <p:txBody>
          <a:bodyPr wrap="square" lIns="0" tIns="0" rIns="0" bIns="0" rtlCol="0"/>
          <a:lstStyle/>
          <a:p>
            <a:endParaRPr sz="1227"/>
          </a:p>
        </p:txBody>
      </p:sp>
      <p:sp>
        <p:nvSpPr>
          <p:cNvPr id="13" name="object 13"/>
          <p:cNvSpPr/>
          <p:nvPr/>
        </p:nvSpPr>
        <p:spPr>
          <a:xfrm>
            <a:off x="8333975" y="6604874"/>
            <a:ext cx="637308" cy="253278"/>
          </a:xfrm>
          <a:custGeom>
            <a:avLst/>
            <a:gdLst/>
            <a:ahLst/>
            <a:cxnLst/>
            <a:rect l="l" t="t" r="r" b="b"/>
            <a:pathLst>
              <a:path w="934720" h="371475">
                <a:moveTo>
                  <a:pt x="877314" y="0"/>
                </a:moveTo>
                <a:lnTo>
                  <a:pt x="35583" y="0"/>
                </a:lnTo>
                <a:lnTo>
                  <a:pt x="0" y="371252"/>
                </a:lnTo>
                <a:lnTo>
                  <a:pt x="934496" y="371252"/>
                </a:lnTo>
                <a:lnTo>
                  <a:pt x="877314" y="0"/>
                </a:lnTo>
                <a:close/>
              </a:path>
            </a:pathLst>
          </a:custGeom>
          <a:solidFill>
            <a:srgbClr val="FCD1B0"/>
          </a:solidFill>
        </p:spPr>
        <p:txBody>
          <a:bodyPr wrap="square" lIns="0" tIns="0" rIns="0" bIns="0" rtlCol="0"/>
          <a:lstStyle/>
          <a:p>
            <a:endParaRPr sz="1227"/>
          </a:p>
        </p:txBody>
      </p:sp>
      <p:grpSp>
        <p:nvGrpSpPr>
          <p:cNvPr id="14" name="object 14"/>
          <p:cNvGrpSpPr/>
          <p:nvPr/>
        </p:nvGrpSpPr>
        <p:grpSpPr>
          <a:xfrm>
            <a:off x="5742486" y="6526384"/>
            <a:ext cx="2470006" cy="331643"/>
            <a:chOff x="7253913" y="9572030"/>
            <a:chExt cx="3622675" cy="486409"/>
          </a:xfrm>
        </p:grpSpPr>
        <p:sp>
          <p:nvSpPr>
            <p:cNvPr id="15" name="object 15"/>
            <p:cNvSpPr/>
            <p:nvPr/>
          </p:nvSpPr>
          <p:spPr>
            <a:xfrm>
              <a:off x="8750342" y="9687147"/>
              <a:ext cx="2125980" cy="371475"/>
            </a:xfrm>
            <a:custGeom>
              <a:avLst/>
              <a:gdLst/>
              <a:ahLst/>
              <a:cxnLst/>
              <a:rect l="l" t="t" r="r" b="b"/>
              <a:pathLst>
                <a:path w="2125979" h="371475">
                  <a:moveTo>
                    <a:pt x="2125903" y="0"/>
                  </a:moveTo>
                  <a:lnTo>
                    <a:pt x="0" y="0"/>
                  </a:lnTo>
                  <a:lnTo>
                    <a:pt x="223381" y="371252"/>
                  </a:lnTo>
                  <a:lnTo>
                    <a:pt x="2096011" y="371252"/>
                  </a:lnTo>
                  <a:lnTo>
                    <a:pt x="2125903" y="0"/>
                  </a:lnTo>
                  <a:close/>
                </a:path>
              </a:pathLst>
            </a:custGeom>
            <a:solidFill>
              <a:srgbClr val="FFDE73"/>
            </a:solidFill>
          </p:spPr>
          <p:txBody>
            <a:bodyPr wrap="square" lIns="0" tIns="0" rIns="0" bIns="0" rtlCol="0"/>
            <a:lstStyle/>
            <a:p>
              <a:endParaRPr sz="1227"/>
            </a:p>
          </p:txBody>
        </p:sp>
        <p:sp>
          <p:nvSpPr>
            <p:cNvPr id="16" name="object 16"/>
            <p:cNvSpPr/>
            <p:nvPr/>
          </p:nvSpPr>
          <p:spPr>
            <a:xfrm>
              <a:off x="7253913" y="9572030"/>
              <a:ext cx="1496060" cy="486409"/>
            </a:xfrm>
            <a:custGeom>
              <a:avLst/>
              <a:gdLst/>
              <a:ahLst/>
              <a:cxnLst/>
              <a:rect l="l" t="t" r="r" b="b"/>
              <a:pathLst>
                <a:path w="1496059" h="486409">
                  <a:moveTo>
                    <a:pt x="1192377" y="0"/>
                  </a:moveTo>
                  <a:lnTo>
                    <a:pt x="0" y="0"/>
                  </a:lnTo>
                  <a:lnTo>
                    <a:pt x="50794" y="486369"/>
                  </a:lnTo>
                  <a:lnTo>
                    <a:pt x="1495810" y="486369"/>
                  </a:lnTo>
                  <a:lnTo>
                    <a:pt x="1192377" y="0"/>
                  </a:lnTo>
                  <a:close/>
                </a:path>
              </a:pathLst>
            </a:custGeom>
            <a:solidFill>
              <a:srgbClr val="87C7BA"/>
            </a:solidFill>
          </p:spPr>
          <p:txBody>
            <a:bodyPr wrap="square" lIns="0" tIns="0" rIns="0" bIns="0" rtlCol="0"/>
            <a:lstStyle/>
            <a:p>
              <a:endParaRPr sz="1227"/>
            </a:p>
          </p:txBody>
        </p:sp>
      </p:grpSp>
      <p:grpSp>
        <p:nvGrpSpPr>
          <p:cNvPr id="17" name="object 17"/>
          <p:cNvGrpSpPr/>
          <p:nvPr/>
        </p:nvGrpSpPr>
        <p:grpSpPr>
          <a:xfrm>
            <a:off x="740855" y="0"/>
            <a:ext cx="4887624" cy="6987886"/>
            <a:chOff x="-81813" y="0"/>
            <a:chExt cx="7168515" cy="10248900"/>
          </a:xfrm>
        </p:grpSpPr>
        <p:sp>
          <p:nvSpPr>
            <p:cNvPr id="18" name="object 18"/>
            <p:cNvSpPr/>
            <p:nvPr/>
          </p:nvSpPr>
          <p:spPr>
            <a:xfrm>
              <a:off x="462144" y="9513825"/>
              <a:ext cx="1021715" cy="544830"/>
            </a:xfrm>
            <a:custGeom>
              <a:avLst/>
              <a:gdLst/>
              <a:ahLst/>
              <a:cxnLst/>
              <a:rect l="l" t="t" r="r" b="b"/>
              <a:pathLst>
                <a:path w="1021715" h="544829">
                  <a:moveTo>
                    <a:pt x="885863" y="0"/>
                  </a:moveTo>
                  <a:lnTo>
                    <a:pt x="0" y="0"/>
                  </a:lnTo>
                  <a:lnTo>
                    <a:pt x="0" y="544574"/>
                  </a:lnTo>
                  <a:lnTo>
                    <a:pt x="1021519" y="544574"/>
                  </a:lnTo>
                  <a:lnTo>
                    <a:pt x="885863" y="0"/>
                  </a:lnTo>
                  <a:close/>
                </a:path>
              </a:pathLst>
            </a:custGeom>
            <a:solidFill>
              <a:srgbClr val="D1D99E"/>
            </a:solidFill>
          </p:spPr>
          <p:txBody>
            <a:bodyPr wrap="square" lIns="0" tIns="0" rIns="0" bIns="0" rtlCol="0"/>
            <a:lstStyle/>
            <a:p>
              <a:endParaRPr sz="1227"/>
            </a:p>
          </p:txBody>
        </p:sp>
        <p:sp>
          <p:nvSpPr>
            <p:cNvPr id="19" name="object 19"/>
            <p:cNvSpPr/>
            <p:nvPr/>
          </p:nvSpPr>
          <p:spPr>
            <a:xfrm>
              <a:off x="1543644" y="9513868"/>
              <a:ext cx="1654810" cy="544830"/>
            </a:xfrm>
            <a:custGeom>
              <a:avLst/>
              <a:gdLst/>
              <a:ahLst/>
              <a:cxnLst/>
              <a:rect l="l" t="t" r="r" b="b"/>
              <a:pathLst>
                <a:path w="1654810" h="544829">
                  <a:moveTo>
                    <a:pt x="1604695" y="0"/>
                  </a:moveTo>
                  <a:lnTo>
                    <a:pt x="0" y="0"/>
                  </a:lnTo>
                  <a:lnTo>
                    <a:pt x="124096" y="544531"/>
                  </a:lnTo>
                  <a:lnTo>
                    <a:pt x="1654669" y="544531"/>
                  </a:lnTo>
                  <a:lnTo>
                    <a:pt x="1604695" y="0"/>
                  </a:lnTo>
                  <a:close/>
                </a:path>
              </a:pathLst>
            </a:custGeom>
            <a:solidFill>
              <a:srgbClr val="E57FAD"/>
            </a:solidFill>
          </p:spPr>
          <p:txBody>
            <a:bodyPr wrap="square" lIns="0" tIns="0" rIns="0" bIns="0" rtlCol="0"/>
            <a:lstStyle/>
            <a:p>
              <a:endParaRPr sz="1227"/>
            </a:p>
          </p:txBody>
        </p:sp>
        <p:sp>
          <p:nvSpPr>
            <p:cNvPr id="20" name="object 20"/>
            <p:cNvSpPr/>
            <p:nvPr/>
          </p:nvSpPr>
          <p:spPr>
            <a:xfrm>
              <a:off x="5" y="0"/>
              <a:ext cx="2767330" cy="10058400"/>
            </a:xfrm>
            <a:custGeom>
              <a:avLst/>
              <a:gdLst/>
              <a:ahLst/>
              <a:cxnLst/>
              <a:rect l="l" t="t" r="r" b="b"/>
              <a:pathLst>
                <a:path w="2767330" h="10058400">
                  <a:moveTo>
                    <a:pt x="2767330" y="0"/>
                  </a:moveTo>
                  <a:lnTo>
                    <a:pt x="2660192" y="0"/>
                  </a:lnTo>
                  <a:lnTo>
                    <a:pt x="0" y="1539836"/>
                  </a:lnTo>
                  <a:lnTo>
                    <a:pt x="0" y="9933622"/>
                  </a:lnTo>
                  <a:lnTo>
                    <a:pt x="593547" y="10058400"/>
                  </a:lnTo>
                  <a:lnTo>
                    <a:pt x="655650" y="10058400"/>
                  </a:lnTo>
                  <a:lnTo>
                    <a:pt x="2767330" y="0"/>
                  </a:lnTo>
                  <a:close/>
                </a:path>
              </a:pathLst>
            </a:custGeom>
            <a:solidFill>
              <a:srgbClr val="7FA1D4"/>
            </a:solidFill>
          </p:spPr>
          <p:txBody>
            <a:bodyPr wrap="square" lIns="0" tIns="0" rIns="0" bIns="0" rtlCol="0"/>
            <a:lstStyle/>
            <a:p>
              <a:endParaRPr sz="1227"/>
            </a:p>
          </p:txBody>
        </p:sp>
        <p:sp>
          <p:nvSpPr>
            <p:cNvPr id="21" name="object 21"/>
            <p:cNvSpPr/>
            <p:nvPr/>
          </p:nvSpPr>
          <p:spPr>
            <a:xfrm>
              <a:off x="0" y="0"/>
              <a:ext cx="2494280" cy="1436370"/>
            </a:xfrm>
            <a:custGeom>
              <a:avLst/>
              <a:gdLst/>
              <a:ahLst/>
              <a:cxnLst/>
              <a:rect l="l" t="t" r="r" b="b"/>
              <a:pathLst>
                <a:path w="2494280" h="1436370">
                  <a:moveTo>
                    <a:pt x="2494076" y="0"/>
                  </a:moveTo>
                  <a:lnTo>
                    <a:pt x="0" y="0"/>
                  </a:lnTo>
                  <a:lnTo>
                    <a:pt x="0" y="1436014"/>
                  </a:lnTo>
                  <a:lnTo>
                    <a:pt x="2494076" y="0"/>
                  </a:lnTo>
                  <a:close/>
                </a:path>
              </a:pathLst>
            </a:custGeom>
            <a:solidFill>
              <a:srgbClr val="94CFE5"/>
            </a:solidFill>
          </p:spPr>
          <p:txBody>
            <a:bodyPr wrap="square" lIns="0" tIns="0" rIns="0" bIns="0" rtlCol="0"/>
            <a:lstStyle/>
            <a:p>
              <a:endParaRPr sz="1227"/>
            </a:p>
          </p:txBody>
        </p:sp>
        <p:sp>
          <p:nvSpPr>
            <p:cNvPr id="22" name="object 22"/>
            <p:cNvSpPr/>
            <p:nvPr/>
          </p:nvSpPr>
          <p:spPr>
            <a:xfrm>
              <a:off x="4777727" y="9226550"/>
              <a:ext cx="2309495" cy="831850"/>
            </a:xfrm>
            <a:custGeom>
              <a:avLst/>
              <a:gdLst/>
              <a:ahLst/>
              <a:cxnLst/>
              <a:rect l="l" t="t" r="r" b="b"/>
              <a:pathLst>
                <a:path w="2309495" h="831850">
                  <a:moveTo>
                    <a:pt x="2233958" y="0"/>
                  </a:moveTo>
                  <a:lnTo>
                    <a:pt x="226863" y="0"/>
                  </a:lnTo>
                  <a:lnTo>
                    <a:pt x="0" y="831850"/>
                  </a:lnTo>
                  <a:lnTo>
                    <a:pt x="2308968" y="831850"/>
                  </a:lnTo>
                  <a:lnTo>
                    <a:pt x="2233958" y="0"/>
                  </a:lnTo>
                  <a:close/>
                </a:path>
              </a:pathLst>
            </a:custGeom>
            <a:solidFill>
              <a:srgbClr val="8FCFE8"/>
            </a:solidFill>
          </p:spPr>
          <p:txBody>
            <a:bodyPr wrap="square" lIns="0" tIns="0" rIns="0" bIns="0" rtlCol="0"/>
            <a:lstStyle/>
            <a:p>
              <a:endParaRPr sz="1227"/>
            </a:p>
          </p:txBody>
        </p:sp>
        <p:sp>
          <p:nvSpPr>
            <p:cNvPr id="23" name="object 23"/>
            <p:cNvSpPr/>
            <p:nvPr/>
          </p:nvSpPr>
          <p:spPr>
            <a:xfrm>
              <a:off x="3337317" y="9571429"/>
              <a:ext cx="1334770" cy="487045"/>
            </a:xfrm>
            <a:custGeom>
              <a:avLst/>
              <a:gdLst/>
              <a:ahLst/>
              <a:cxnLst/>
              <a:rect l="l" t="t" r="r" b="b"/>
              <a:pathLst>
                <a:path w="1334770" h="487045">
                  <a:moveTo>
                    <a:pt x="1334363" y="0"/>
                  </a:moveTo>
                  <a:lnTo>
                    <a:pt x="0" y="0"/>
                  </a:lnTo>
                  <a:lnTo>
                    <a:pt x="47074" y="486970"/>
                  </a:lnTo>
                  <a:lnTo>
                    <a:pt x="1214383" y="486970"/>
                  </a:lnTo>
                  <a:lnTo>
                    <a:pt x="1334363" y="0"/>
                  </a:lnTo>
                  <a:close/>
                </a:path>
              </a:pathLst>
            </a:custGeom>
            <a:solidFill>
              <a:srgbClr val="87C7BA"/>
            </a:solidFill>
          </p:spPr>
          <p:txBody>
            <a:bodyPr wrap="square" lIns="0" tIns="0" rIns="0" bIns="0" rtlCol="0"/>
            <a:lstStyle/>
            <a:p>
              <a:endParaRPr sz="1227"/>
            </a:p>
          </p:txBody>
        </p:sp>
        <p:sp>
          <p:nvSpPr>
            <p:cNvPr id="24" name="object 24"/>
            <p:cNvSpPr/>
            <p:nvPr/>
          </p:nvSpPr>
          <p:spPr>
            <a:xfrm>
              <a:off x="679070" y="7491768"/>
              <a:ext cx="4613275" cy="2566670"/>
            </a:xfrm>
            <a:custGeom>
              <a:avLst/>
              <a:gdLst/>
              <a:ahLst/>
              <a:cxnLst/>
              <a:rect l="l" t="t" r="r" b="b"/>
              <a:pathLst>
                <a:path w="4613275" h="2566670">
                  <a:moveTo>
                    <a:pt x="547433" y="0"/>
                  </a:moveTo>
                  <a:lnTo>
                    <a:pt x="0" y="2566631"/>
                  </a:lnTo>
                  <a:lnTo>
                    <a:pt x="4612741" y="2566631"/>
                  </a:lnTo>
                  <a:lnTo>
                    <a:pt x="547433" y="0"/>
                  </a:lnTo>
                  <a:close/>
                </a:path>
              </a:pathLst>
            </a:custGeom>
            <a:solidFill>
              <a:srgbClr val="94CFE5"/>
            </a:solidFill>
          </p:spPr>
          <p:txBody>
            <a:bodyPr wrap="square" lIns="0" tIns="0" rIns="0" bIns="0" rtlCol="0"/>
            <a:lstStyle/>
            <a:p>
              <a:endParaRPr sz="1227"/>
            </a:p>
          </p:txBody>
        </p:sp>
        <p:sp>
          <p:nvSpPr>
            <p:cNvPr id="25" name="object 25"/>
            <p:cNvSpPr/>
            <p:nvPr/>
          </p:nvSpPr>
          <p:spPr>
            <a:xfrm>
              <a:off x="0" y="6702967"/>
              <a:ext cx="1246505" cy="3355975"/>
            </a:xfrm>
            <a:custGeom>
              <a:avLst/>
              <a:gdLst/>
              <a:ahLst/>
              <a:cxnLst/>
              <a:rect l="l" t="t" r="r" b="b"/>
              <a:pathLst>
                <a:path w="1246505" h="3355975">
                  <a:moveTo>
                    <a:pt x="0" y="0"/>
                  </a:moveTo>
                  <a:lnTo>
                    <a:pt x="0" y="3260458"/>
                  </a:lnTo>
                  <a:lnTo>
                    <a:pt x="441693" y="3355428"/>
                  </a:lnTo>
                  <a:lnTo>
                    <a:pt x="680262" y="3355428"/>
                  </a:lnTo>
                  <a:lnTo>
                    <a:pt x="1245882" y="788809"/>
                  </a:lnTo>
                  <a:lnTo>
                    <a:pt x="0" y="0"/>
                  </a:lnTo>
                  <a:close/>
                </a:path>
              </a:pathLst>
            </a:custGeom>
            <a:solidFill>
              <a:srgbClr val="0082BF"/>
            </a:solidFill>
          </p:spPr>
          <p:txBody>
            <a:bodyPr wrap="square" lIns="0" tIns="0" rIns="0" bIns="0" rtlCol="0"/>
            <a:lstStyle/>
            <a:p>
              <a:endParaRPr sz="1227"/>
            </a:p>
          </p:txBody>
        </p:sp>
        <p:sp>
          <p:nvSpPr>
            <p:cNvPr id="26" name="object 26"/>
            <p:cNvSpPr/>
            <p:nvPr/>
          </p:nvSpPr>
          <p:spPr>
            <a:xfrm>
              <a:off x="0" y="6495897"/>
              <a:ext cx="5307965" cy="3562985"/>
            </a:xfrm>
            <a:custGeom>
              <a:avLst/>
              <a:gdLst/>
              <a:ahLst/>
              <a:cxnLst/>
              <a:rect l="l" t="t" r="r" b="b"/>
              <a:pathLst>
                <a:path w="5307965" h="3562984">
                  <a:moveTo>
                    <a:pt x="698833" y="3562502"/>
                  </a:moveTo>
                  <a:lnTo>
                    <a:pt x="1468197" y="0"/>
                  </a:lnTo>
                </a:path>
                <a:path w="5307965" h="3562984">
                  <a:moveTo>
                    <a:pt x="0" y="204917"/>
                  </a:moveTo>
                  <a:lnTo>
                    <a:pt x="5307959" y="3562502"/>
                  </a:lnTo>
                </a:path>
                <a:path w="5307965" h="3562984">
                  <a:moveTo>
                    <a:pt x="0" y="3489213"/>
                  </a:moveTo>
                  <a:lnTo>
                    <a:pt x="328429" y="3562502"/>
                  </a:lnTo>
                </a:path>
              </a:pathLst>
            </a:custGeom>
            <a:ln w="163626">
              <a:solidFill>
                <a:srgbClr val="FFFFFF"/>
              </a:solidFill>
            </a:ln>
          </p:spPr>
          <p:txBody>
            <a:bodyPr wrap="square" lIns="0" tIns="0" rIns="0" bIns="0" rtlCol="0"/>
            <a:lstStyle/>
            <a:p>
              <a:endParaRPr sz="1227"/>
            </a:p>
          </p:txBody>
        </p:sp>
        <p:sp>
          <p:nvSpPr>
            <p:cNvPr id="27" name="object 27"/>
            <p:cNvSpPr/>
            <p:nvPr/>
          </p:nvSpPr>
          <p:spPr>
            <a:xfrm>
              <a:off x="688602" y="0"/>
              <a:ext cx="2167890" cy="10058400"/>
            </a:xfrm>
            <a:custGeom>
              <a:avLst/>
              <a:gdLst/>
              <a:ahLst/>
              <a:cxnLst/>
              <a:rect l="l" t="t" r="r" b="b"/>
              <a:pathLst>
                <a:path w="2167890" h="10058400">
                  <a:moveTo>
                    <a:pt x="2167566" y="0"/>
                  </a:moveTo>
                  <a:lnTo>
                    <a:pt x="0" y="10058400"/>
                  </a:lnTo>
                </a:path>
              </a:pathLst>
            </a:custGeom>
            <a:ln w="190500">
              <a:solidFill>
                <a:srgbClr val="FFFFFF"/>
              </a:solidFill>
            </a:ln>
          </p:spPr>
          <p:txBody>
            <a:bodyPr wrap="square" lIns="0" tIns="0" rIns="0" bIns="0" rtlCol="0"/>
            <a:lstStyle/>
            <a:p>
              <a:endParaRPr sz="1227"/>
            </a:p>
          </p:txBody>
        </p:sp>
      </p:grpSp>
      <p:grpSp>
        <p:nvGrpSpPr>
          <p:cNvPr id="28" name="object 28"/>
          <p:cNvGrpSpPr/>
          <p:nvPr/>
        </p:nvGrpSpPr>
        <p:grpSpPr>
          <a:xfrm>
            <a:off x="7174763" y="3800495"/>
            <a:ext cx="1925349" cy="1925349"/>
            <a:chOff x="9354585" y="5574059"/>
            <a:chExt cx="2823845" cy="2823845"/>
          </a:xfrm>
        </p:grpSpPr>
        <p:sp>
          <p:nvSpPr>
            <p:cNvPr id="29" name="object 29"/>
            <p:cNvSpPr/>
            <p:nvPr/>
          </p:nvSpPr>
          <p:spPr>
            <a:xfrm>
              <a:off x="10766342" y="5586356"/>
              <a:ext cx="857885" cy="570230"/>
            </a:xfrm>
            <a:custGeom>
              <a:avLst/>
              <a:gdLst/>
              <a:ahLst/>
              <a:cxnLst/>
              <a:rect l="l" t="t" r="r" b="b"/>
              <a:pathLst>
                <a:path w="857884" h="570229">
                  <a:moveTo>
                    <a:pt x="0" y="0"/>
                  </a:moveTo>
                  <a:lnTo>
                    <a:pt x="0" y="349821"/>
                  </a:lnTo>
                  <a:lnTo>
                    <a:pt x="49793" y="351002"/>
                  </a:lnTo>
                  <a:lnTo>
                    <a:pt x="99306" y="354529"/>
                  </a:lnTo>
                  <a:lnTo>
                    <a:pt x="148461" y="360373"/>
                  </a:lnTo>
                  <a:lnTo>
                    <a:pt x="197179" y="368509"/>
                  </a:lnTo>
                  <a:lnTo>
                    <a:pt x="245382" y="378910"/>
                  </a:lnTo>
                  <a:lnTo>
                    <a:pt x="292993" y="391549"/>
                  </a:lnTo>
                  <a:lnTo>
                    <a:pt x="339934" y="406400"/>
                  </a:lnTo>
                  <a:lnTo>
                    <a:pt x="386127" y="423435"/>
                  </a:lnTo>
                  <a:lnTo>
                    <a:pt x="431494" y="442629"/>
                  </a:lnTo>
                  <a:lnTo>
                    <a:pt x="475958" y="463954"/>
                  </a:lnTo>
                  <a:lnTo>
                    <a:pt x="519439" y="487385"/>
                  </a:lnTo>
                  <a:lnTo>
                    <a:pt x="561862" y="512893"/>
                  </a:lnTo>
                  <a:lnTo>
                    <a:pt x="603147" y="540454"/>
                  </a:lnTo>
                  <a:lnTo>
                    <a:pt x="643216" y="570039"/>
                  </a:lnTo>
                  <a:lnTo>
                    <a:pt x="857618" y="293624"/>
                  </a:lnTo>
                  <a:lnTo>
                    <a:pt x="818413" y="264298"/>
                  </a:lnTo>
                  <a:lnTo>
                    <a:pt x="778314" y="236433"/>
                  </a:lnTo>
                  <a:lnTo>
                    <a:pt x="737361" y="210043"/>
                  </a:lnTo>
                  <a:lnTo>
                    <a:pt x="695597" y="185143"/>
                  </a:lnTo>
                  <a:lnTo>
                    <a:pt x="653063" y="161745"/>
                  </a:lnTo>
                  <a:lnTo>
                    <a:pt x="609801" y="139865"/>
                  </a:lnTo>
                  <a:lnTo>
                    <a:pt x="565851" y="119516"/>
                  </a:lnTo>
                  <a:lnTo>
                    <a:pt x="521256" y="100714"/>
                  </a:lnTo>
                  <a:lnTo>
                    <a:pt x="476058" y="83472"/>
                  </a:lnTo>
                  <a:lnTo>
                    <a:pt x="430297" y="67805"/>
                  </a:lnTo>
                  <a:lnTo>
                    <a:pt x="384015" y="53726"/>
                  </a:lnTo>
                  <a:lnTo>
                    <a:pt x="337254" y="41250"/>
                  </a:lnTo>
                  <a:lnTo>
                    <a:pt x="290056" y="30391"/>
                  </a:lnTo>
                  <a:lnTo>
                    <a:pt x="242461" y="21164"/>
                  </a:lnTo>
                  <a:lnTo>
                    <a:pt x="194512" y="13583"/>
                  </a:lnTo>
                  <a:lnTo>
                    <a:pt x="146250" y="7662"/>
                  </a:lnTo>
                  <a:lnTo>
                    <a:pt x="97716" y="3414"/>
                  </a:lnTo>
                  <a:lnTo>
                    <a:pt x="48952" y="856"/>
                  </a:lnTo>
                  <a:lnTo>
                    <a:pt x="0" y="0"/>
                  </a:lnTo>
                  <a:close/>
                </a:path>
              </a:pathLst>
            </a:custGeom>
            <a:solidFill>
              <a:srgbClr val="5B9BD5"/>
            </a:solidFill>
          </p:spPr>
          <p:txBody>
            <a:bodyPr wrap="square" lIns="0" tIns="0" rIns="0" bIns="0" rtlCol="0"/>
            <a:lstStyle/>
            <a:p>
              <a:endParaRPr sz="1227"/>
            </a:p>
          </p:txBody>
        </p:sp>
        <p:sp>
          <p:nvSpPr>
            <p:cNvPr id="30" name="object 30"/>
            <p:cNvSpPr/>
            <p:nvPr/>
          </p:nvSpPr>
          <p:spPr>
            <a:xfrm>
              <a:off x="11409558" y="5879984"/>
              <a:ext cx="756285" cy="2051050"/>
            </a:xfrm>
            <a:custGeom>
              <a:avLst/>
              <a:gdLst/>
              <a:ahLst/>
              <a:cxnLst/>
              <a:rect l="l" t="t" r="r" b="b"/>
              <a:pathLst>
                <a:path w="756284" h="2051050">
                  <a:moveTo>
                    <a:pt x="214401" y="0"/>
                  </a:moveTo>
                  <a:lnTo>
                    <a:pt x="0" y="276415"/>
                  </a:lnTo>
                  <a:lnTo>
                    <a:pt x="16798" y="289721"/>
                  </a:lnTo>
                  <a:lnTo>
                    <a:pt x="33320" y="303366"/>
                  </a:lnTo>
                  <a:lnTo>
                    <a:pt x="65506" y="331660"/>
                  </a:lnTo>
                  <a:lnTo>
                    <a:pt x="100205" y="364898"/>
                  </a:lnTo>
                  <a:lnTo>
                    <a:pt x="133058" y="399331"/>
                  </a:lnTo>
                  <a:lnTo>
                    <a:pt x="164061" y="434894"/>
                  </a:lnTo>
                  <a:lnTo>
                    <a:pt x="193211" y="471523"/>
                  </a:lnTo>
                  <a:lnTo>
                    <a:pt x="220507" y="509151"/>
                  </a:lnTo>
                  <a:lnTo>
                    <a:pt x="245944" y="547713"/>
                  </a:lnTo>
                  <a:lnTo>
                    <a:pt x="269521" y="587143"/>
                  </a:lnTo>
                  <a:lnTo>
                    <a:pt x="291234" y="627377"/>
                  </a:lnTo>
                  <a:lnTo>
                    <a:pt x="311079" y="668349"/>
                  </a:lnTo>
                  <a:lnTo>
                    <a:pt x="329056" y="709992"/>
                  </a:lnTo>
                  <a:lnTo>
                    <a:pt x="345159" y="752243"/>
                  </a:lnTo>
                  <a:lnTo>
                    <a:pt x="359388" y="795035"/>
                  </a:lnTo>
                  <a:lnTo>
                    <a:pt x="371738" y="838303"/>
                  </a:lnTo>
                  <a:lnTo>
                    <a:pt x="382207" y="881982"/>
                  </a:lnTo>
                  <a:lnTo>
                    <a:pt x="390792" y="926006"/>
                  </a:lnTo>
                  <a:lnTo>
                    <a:pt x="397490" y="970309"/>
                  </a:lnTo>
                  <a:lnTo>
                    <a:pt x="402298" y="1014827"/>
                  </a:lnTo>
                  <a:lnTo>
                    <a:pt x="405214" y="1059494"/>
                  </a:lnTo>
                  <a:lnTo>
                    <a:pt x="406234" y="1104244"/>
                  </a:lnTo>
                  <a:lnTo>
                    <a:pt x="405355" y="1149012"/>
                  </a:lnTo>
                  <a:lnTo>
                    <a:pt x="402575" y="1193733"/>
                  </a:lnTo>
                  <a:lnTo>
                    <a:pt x="397891" y="1238341"/>
                  </a:lnTo>
                  <a:lnTo>
                    <a:pt x="391300" y="1282770"/>
                  </a:lnTo>
                  <a:lnTo>
                    <a:pt x="382799" y="1326956"/>
                  </a:lnTo>
                  <a:lnTo>
                    <a:pt x="372385" y="1370833"/>
                  </a:lnTo>
                  <a:lnTo>
                    <a:pt x="360056" y="1414335"/>
                  </a:lnTo>
                  <a:lnTo>
                    <a:pt x="345807" y="1457397"/>
                  </a:lnTo>
                  <a:lnTo>
                    <a:pt x="329637" y="1499954"/>
                  </a:lnTo>
                  <a:lnTo>
                    <a:pt x="311543" y="1541940"/>
                  </a:lnTo>
                  <a:lnTo>
                    <a:pt x="291522" y="1583289"/>
                  </a:lnTo>
                  <a:lnTo>
                    <a:pt x="269570" y="1623937"/>
                  </a:lnTo>
                  <a:lnTo>
                    <a:pt x="245685" y="1663817"/>
                  </a:lnTo>
                  <a:lnTo>
                    <a:pt x="219865" y="1702865"/>
                  </a:lnTo>
                  <a:lnTo>
                    <a:pt x="192105" y="1741015"/>
                  </a:lnTo>
                  <a:lnTo>
                    <a:pt x="162404" y="1778202"/>
                  </a:lnTo>
                  <a:lnTo>
                    <a:pt x="130759" y="1814360"/>
                  </a:lnTo>
                  <a:lnTo>
                    <a:pt x="388759" y="2050605"/>
                  </a:lnTo>
                  <a:lnTo>
                    <a:pt x="426480" y="2007677"/>
                  </a:lnTo>
                  <a:lnTo>
                    <a:pt x="462419" y="1963254"/>
                  </a:lnTo>
                  <a:lnTo>
                    <a:pt x="491262" y="1924747"/>
                  </a:lnTo>
                  <a:lnTo>
                    <a:pt x="518586" y="1885577"/>
                  </a:lnTo>
                  <a:lnTo>
                    <a:pt x="544397" y="1845781"/>
                  </a:lnTo>
                  <a:lnTo>
                    <a:pt x="568699" y="1805396"/>
                  </a:lnTo>
                  <a:lnTo>
                    <a:pt x="591497" y="1764459"/>
                  </a:lnTo>
                  <a:lnTo>
                    <a:pt x="612796" y="1723005"/>
                  </a:lnTo>
                  <a:lnTo>
                    <a:pt x="632599" y="1681072"/>
                  </a:lnTo>
                  <a:lnTo>
                    <a:pt x="650913" y="1638696"/>
                  </a:lnTo>
                  <a:lnTo>
                    <a:pt x="667741" y="1595914"/>
                  </a:lnTo>
                  <a:lnTo>
                    <a:pt x="683087" y="1552762"/>
                  </a:lnTo>
                  <a:lnTo>
                    <a:pt x="696957" y="1509276"/>
                  </a:lnTo>
                  <a:lnTo>
                    <a:pt x="709356" y="1465493"/>
                  </a:lnTo>
                  <a:lnTo>
                    <a:pt x="720287" y="1421451"/>
                  </a:lnTo>
                  <a:lnTo>
                    <a:pt x="729755" y="1377184"/>
                  </a:lnTo>
                  <a:lnTo>
                    <a:pt x="737766" y="1332731"/>
                  </a:lnTo>
                  <a:lnTo>
                    <a:pt x="744323" y="1288127"/>
                  </a:lnTo>
                  <a:lnTo>
                    <a:pt x="749431" y="1243408"/>
                  </a:lnTo>
                  <a:lnTo>
                    <a:pt x="753096" y="1198613"/>
                  </a:lnTo>
                  <a:lnTo>
                    <a:pt x="755320" y="1153776"/>
                  </a:lnTo>
                  <a:lnTo>
                    <a:pt x="756110" y="1108935"/>
                  </a:lnTo>
                  <a:lnTo>
                    <a:pt x="755470" y="1064127"/>
                  </a:lnTo>
                  <a:lnTo>
                    <a:pt x="753404" y="1019386"/>
                  </a:lnTo>
                  <a:lnTo>
                    <a:pt x="749917" y="974752"/>
                  </a:lnTo>
                  <a:lnTo>
                    <a:pt x="745013" y="930259"/>
                  </a:lnTo>
                  <a:lnTo>
                    <a:pt x="738698" y="885944"/>
                  </a:lnTo>
                  <a:lnTo>
                    <a:pt x="730975" y="841844"/>
                  </a:lnTo>
                  <a:lnTo>
                    <a:pt x="721850" y="797996"/>
                  </a:lnTo>
                  <a:lnTo>
                    <a:pt x="711327" y="754436"/>
                  </a:lnTo>
                  <a:lnTo>
                    <a:pt x="699411" y="711200"/>
                  </a:lnTo>
                  <a:lnTo>
                    <a:pt x="686105" y="668325"/>
                  </a:lnTo>
                  <a:lnTo>
                    <a:pt x="671416" y="625849"/>
                  </a:lnTo>
                  <a:lnTo>
                    <a:pt x="655347" y="583806"/>
                  </a:lnTo>
                  <a:lnTo>
                    <a:pt x="637904" y="542234"/>
                  </a:lnTo>
                  <a:lnTo>
                    <a:pt x="619090" y="501169"/>
                  </a:lnTo>
                  <a:lnTo>
                    <a:pt x="598910" y="460648"/>
                  </a:lnTo>
                  <a:lnTo>
                    <a:pt x="577369" y="420708"/>
                  </a:lnTo>
                  <a:lnTo>
                    <a:pt x="554472" y="381385"/>
                  </a:lnTo>
                  <a:lnTo>
                    <a:pt x="530223" y="342715"/>
                  </a:lnTo>
                  <a:lnTo>
                    <a:pt x="504627" y="304735"/>
                  </a:lnTo>
                  <a:lnTo>
                    <a:pt x="477689" y="267482"/>
                  </a:lnTo>
                  <a:lnTo>
                    <a:pt x="449412" y="230992"/>
                  </a:lnTo>
                  <a:lnTo>
                    <a:pt x="419802" y="195301"/>
                  </a:lnTo>
                  <a:lnTo>
                    <a:pt x="388863" y="160447"/>
                  </a:lnTo>
                  <a:lnTo>
                    <a:pt x="356601" y="126466"/>
                  </a:lnTo>
                  <a:lnTo>
                    <a:pt x="323018" y="93394"/>
                  </a:lnTo>
                  <a:lnTo>
                    <a:pt x="288121" y="61268"/>
                  </a:lnTo>
                  <a:lnTo>
                    <a:pt x="251914" y="30124"/>
                  </a:lnTo>
                  <a:lnTo>
                    <a:pt x="214401" y="0"/>
                  </a:lnTo>
                  <a:close/>
                </a:path>
              </a:pathLst>
            </a:custGeom>
            <a:solidFill>
              <a:srgbClr val="ED7D31"/>
            </a:solidFill>
          </p:spPr>
          <p:txBody>
            <a:bodyPr wrap="square" lIns="0" tIns="0" rIns="0" bIns="0" rtlCol="0"/>
            <a:lstStyle/>
            <a:p>
              <a:endParaRPr sz="1227"/>
            </a:p>
          </p:txBody>
        </p:sp>
        <p:sp>
          <p:nvSpPr>
            <p:cNvPr id="31" name="object 31"/>
            <p:cNvSpPr/>
            <p:nvPr/>
          </p:nvSpPr>
          <p:spPr>
            <a:xfrm>
              <a:off x="11409558" y="5879984"/>
              <a:ext cx="756285" cy="2051050"/>
            </a:xfrm>
            <a:custGeom>
              <a:avLst/>
              <a:gdLst/>
              <a:ahLst/>
              <a:cxnLst/>
              <a:rect l="l" t="t" r="r" b="b"/>
              <a:pathLst>
                <a:path w="756284" h="2051050">
                  <a:moveTo>
                    <a:pt x="214401" y="0"/>
                  </a:moveTo>
                  <a:lnTo>
                    <a:pt x="251914" y="30124"/>
                  </a:lnTo>
                  <a:lnTo>
                    <a:pt x="288121" y="61268"/>
                  </a:lnTo>
                  <a:lnTo>
                    <a:pt x="323018" y="93394"/>
                  </a:lnTo>
                  <a:lnTo>
                    <a:pt x="356601" y="126466"/>
                  </a:lnTo>
                  <a:lnTo>
                    <a:pt x="388863" y="160447"/>
                  </a:lnTo>
                  <a:lnTo>
                    <a:pt x="419802" y="195301"/>
                  </a:lnTo>
                  <a:lnTo>
                    <a:pt x="449412" y="230992"/>
                  </a:lnTo>
                  <a:lnTo>
                    <a:pt x="477689" y="267482"/>
                  </a:lnTo>
                  <a:lnTo>
                    <a:pt x="504627" y="304735"/>
                  </a:lnTo>
                  <a:lnTo>
                    <a:pt x="530223" y="342715"/>
                  </a:lnTo>
                  <a:lnTo>
                    <a:pt x="554472" y="381385"/>
                  </a:lnTo>
                  <a:lnTo>
                    <a:pt x="577369" y="420708"/>
                  </a:lnTo>
                  <a:lnTo>
                    <a:pt x="598910" y="460648"/>
                  </a:lnTo>
                  <a:lnTo>
                    <a:pt x="619090" y="501169"/>
                  </a:lnTo>
                  <a:lnTo>
                    <a:pt x="637904" y="542234"/>
                  </a:lnTo>
                  <a:lnTo>
                    <a:pt x="655347" y="583806"/>
                  </a:lnTo>
                  <a:lnTo>
                    <a:pt x="671416" y="625849"/>
                  </a:lnTo>
                  <a:lnTo>
                    <a:pt x="686105" y="668325"/>
                  </a:lnTo>
                  <a:lnTo>
                    <a:pt x="699411" y="711200"/>
                  </a:lnTo>
                  <a:lnTo>
                    <a:pt x="711327" y="754436"/>
                  </a:lnTo>
                  <a:lnTo>
                    <a:pt x="721850" y="797996"/>
                  </a:lnTo>
                  <a:lnTo>
                    <a:pt x="730975" y="841844"/>
                  </a:lnTo>
                  <a:lnTo>
                    <a:pt x="738698" y="885944"/>
                  </a:lnTo>
                  <a:lnTo>
                    <a:pt x="745013" y="930259"/>
                  </a:lnTo>
                  <a:lnTo>
                    <a:pt x="749917" y="974752"/>
                  </a:lnTo>
                  <a:lnTo>
                    <a:pt x="753404" y="1019386"/>
                  </a:lnTo>
                  <a:lnTo>
                    <a:pt x="755470" y="1064127"/>
                  </a:lnTo>
                  <a:lnTo>
                    <a:pt x="756110" y="1108935"/>
                  </a:lnTo>
                  <a:lnTo>
                    <a:pt x="755320" y="1153776"/>
                  </a:lnTo>
                  <a:lnTo>
                    <a:pt x="753096" y="1198613"/>
                  </a:lnTo>
                  <a:lnTo>
                    <a:pt x="749431" y="1243408"/>
                  </a:lnTo>
                  <a:lnTo>
                    <a:pt x="744323" y="1288127"/>
                  </a:lnTo>
                  <a:lnTo>
                    <a:pt x="737766" y="1332731"/>
                  </a:lnTo>
                  <a:lnTo>
                    <a:pt x="729755" y="1377184"/>
                  </a:lnTo>
                  <a:lnTo>
                    <a:pt x="720287" y="1421451"/>
                  </a:lnTo>
                  <a:lnTo>
                    <a:pt x="709356" y="1465493"/>
                  </a:lnTo>
                  <a:lnTo>
                    <a:pt x="696957" y="1509276"/>
                  </a:lnTo>
                  <a:lnTo>
                    <a:pt x="683087" y="1552762"/>
                  </a:lnTo>
                  <a:lnTo>
                    <a:pt x="667741" y="1595914"/>
                  </a:lnTo>
                  <a:lnTo>
                    <a:pt x="650913" y="1638696"/>
                  </a:lnTo>
                  <a:lnTo>
                    <a:pt x="632599" y="1681072"/>
                  </a:lnTo>
                  <a:lnTo>
                    <a:pt x="612796" y="1723005"/>
                  </a:lnTo>
                  <a:lnTo>
                    <a:pt x="591497" y="1764459"/>
                  </a:lnTo>
                  <a:lnTo>
                    <a:pt x="568699" y="1805396"/>
                  </a:lnTo>
                  <a:lnTo>
                    <a:pt x="544397" y="1845781"/>
                  </a:lnTo>
                  <a:lnTo>
                    <a:pt x="518586" y="1885577"/>
                  </a:lnTo>
                  <a:lnTo>
                    <a:pt x="491262" y="1924747"/>
                  </a:lnTo>
                  <a:lnTo>
                    <a:pt x="462419" y="1963254"/>
                  </a:lnTo>
                  <a:lnTo>
                    <a:pt x="426480" y="2007677"/>
                  </a:lnTo>
                  <a:lnTo>
                    <a:pt x="388759" y="2050605"/>
                  </a:lnTo>
                  <a:lnTo>
                    <a:pt x="130759" y="1814360"/>
                  </a:lnTo>
                  <a:lnTo>
                    <a:pt x="162404" y="1778202"/>
                  </a:lnTo>
                  <a:lnTo>
                    <a:pt x="192105" y="1741015"/>
                  </a:lnTo>
                  <a:lnTo>
                    <a:pt x="219865" y="1702865"/>
                  </a:lnTo>
                  <a:lnTo>
                    <a:pt x="245685" y="1663817"/>
                  </a:lnTo>
                  <a:lnTo>
                    <a:pt x="269570" y="1623937"/>
                  </a:lnTo>
                  <a:lnTo>
                    <a:pt x="291522" y="1583289"/>
                  </a:lnTo>
                  <a:lnTo>
                    <a:pt x="311543" y="1541940"/>
                  </a:lnTo>
                  <a:lnTo>
                    <a:pt x="329637" y="1499954"/>
                  </a:lnTo>
                  <a:lnTo>
                    <a:pt x="345807" y="1457397"/>
                  </a:lnTo>
                  <a:lnTo>
                    <a:pt x="360056" y="1414335"/>
                  </a:lnTo>
                  <a:lnTo>
                    <a:pt x="372385" y="1370833"/>
                  </a:lnTo>
                  <a:lnTo>
                    <a:pt x="382799" y="1326956"/>
                  </a:lnTo>
                  <a:lnTo>
                    <a:pt x="391300" y="1282770"/>
                  </a:lnTo>
                  <a:lnTo>
                    <a:pt x="397891" y="1238341"/>
                  </a:lnTo>
                  <a:lnTo>
                    <a:pt x="402575" y="1193733"/>
                  </a:lnTo>
                  <a:lnTo>
                    <a:pt x="405355" y="1149012"/>
                  </a:lnTo>
                  <a:lnTo>
                    <a:pt x="406234" y="1104244"/>
                  </a:lnTo>
                  <a:lnTo>
                    <a:pt x="405214" y="1059494"/>
                  </a:lnTo>
                  <a:lnTo>
                    <a:pt x="402298" y="1014827"/>
                  </a:lnTo>
                  <a:lnTo>
                    <a:pt x="397490" y="970309"/>
                  </a:lnTo>
                  <a:lnTo>
                    <a:pt x="390792" y="926006"/>
                  </a:lnTo>
                  <a:lnTo>
                    <a:pt x="382207" y="881982"/>
                  </a:lnTo>
                  <a:lnTo>
                    <a:pt x="371738" y="838303"/>
                  </a:lnTo>
                  <a:lnTo>
                    <a:pt x="359388" y="795035"/>
                  </a:lnTo>
                  <a:lnTo>
                    <a:pt x="345159" y="752243"/>
                  </a:lnTo>
                  <a:lnTo>
                    <a:pt x="329056" y="709992"/>
                  </a:lnTo>
                  <a:lnTo>
                    <a:pt x="311079" y="668349"/>
                  </a:lnTo>
                  <a:lnTo>
                    <a:pt x="291234" y="627377"/>
                  </a:lnTo>
                  <a:lnTo>
                    <a:pt x="269521" y="587143"/>
                  </a:lnTo>
                  <a:lnTo>
                    <a:pt x="245944" y="547713"/>
                  </a:lnTo>
                  <a:lnTo>
                    <a:pt x="220507" y="509151"/>
                  </a:lnTo>
                  <a:lnTo>
                    <a:pt x="193211" y="471523"/>
                  </a:lnTo>
                  <a:lnTo>
                    <a:pt x="164061" y="434894"/>
                  </a:lnTo>
                  <a:lnTo>
                    <a:pt x="133058" y="399331"/>
                  </a:lnTo>
                  <a:lnTo>
                    <a:pt x="100205" y="364898"/>
                  </a:lnTo>
                  <a:lnTo>
                    <a:pt x="65506" y="331660"/>
                  </a:lnTo>
                  <a:lnTo>
                    <a:pt x="33320" y="303366"/>
                  </a:lnTo>
                  <a:lnTo>
                    <a:pt x="0" y="276415"/>
                  </a:lnTo>
                  <a:lnTo>
                    <a:pt x="214401" y="0"/>
                  </a:lnTo>
                  <a:close/>
                </a:path>
              </a:pathLst>
            </a:custGeom>
            <a:ln w="24599">
              <a:solidFill>
                <a:srgbClr val="FFFFFF"/>
              </a:solidFill>
            </a:ln>
          </p:spPr>
          <p:txBody>
            <a:bodyPr wrap="square" lIns="0" tIns="0" rIns="0" bIns="0" rtlCol="0"/>
            <a:lstStyle/>
            <a:p>
              <a:endParaRPr sz="1227"/>
            </a:p>
          </p:txBody>
        </p:sp>
        <p:sp>
          <p:nvSpPr>
            <p:cNvPr id="32" name="object 32"/>
            <p:cNvSpPr/>
            <p:nvPr/>
          </p:nvSpPr>
          <p:spPr>
            <a:xfrm>
              <a:off x="11254489" y="7694339"/>
              <a:ext cx="544195" cy="530225"/>
            </a:xfrm>
            <a:custGeom>
              <a:avLst/>
              <a:gdLst/>
              <a:ahLst/>
              <a:cxnLst/>
              <a:rect l="l" t="t" r="r" b="b"/>
              <a:pathLst>
                <a:path w="544195" h="530225">
                  <a:moveTo>
                    <a:pt x="285826" y="0"/>
                  </a:moveTo>
                  <a:lnTo>
                    <a:pt x="249855" y="37387"/>
                  </a:lnTo>
                  <a:lnTo>
                    <a:pt x="212139" y="72898"/>
                  </a:lnTo>
                  <a:lnTo>
                    <a:pt x="172753" y="106473"/>
                  </a:lnTo>
                  <a:lnTo>
                    <a:pt x="131771" y="138057"/>
                  </a:lnTo>
                  <a:lnTo>
                    <a:pt x="89269" y="167592"/>
                  </a:lnTo>
                  <a:lnTo>
                    <a:pt x="45320" y="195019"/>
                  </a:lnTo>
                  <a:lnTo>
                    <a:pt x="0" y="220281"/>
                  </a:lnTo>
                  <a:lnTo>
                    <a:pt x="162725" y="529945"/>
                  </a:lnTo>
                  <a:lnTo>
                    <a:pt x="205208" y="506676"/>
                  </a:lnTo>
                  <a:lnTo>
                    <a:pt x="246811" y="481980"/>
                  </a:lnTo>
                  <a:lnTo>
                    <a:pt x="287500" y="455885"/>
                  </a:lnTo>
                  <a:lnTo>
                    <a:pt x="327240" y="428417"/>
                  </a:lnTo>
                  <a:lnTo>
                    <a:pt x="365996" y="399602"/>
                  </a:lnTo>
                  <a:lnTo>
                    <a:pt x="403735" y="369466"/>
                  </a:lnTo>
                  <a:lnTo>
                    <a:pt x="440422" y="338036"/>
                  </a:lnTo>
                  <a:lnTo>
                    <a:pt x="476022" y="305338"/>
                  </a:lnTo>
                  <a:lnTo>
                    <a:pt x="510502" y="271399"/>
                  </a:lnTo>
                  <a:lnTo>
                    <a:pt x="543826" y="236245"/>
                  </a:lnTo>
                  <a:lnTo>
                    <a:pt x="285826" y="0"/>
                  </a:lnTo>
                  <a:close/>
                </a:path>
              </a:pathLst>
            </a:custGeom>
            <a:solidFill>
              <a:srgbClr val="A5A5A5"/>
            </a:solidFill>
          </p:spPr>
          <p:txBody>
            <a:bodyPr wrap="square" lIns="0" tIns="0" rIns="0" bIns="0" rtlCol="0"/>
            <a:lstStyle/>
            <a:p>
              <a:endParaRPr sz="1227"/>
            </a:p>
          </p:txBody>
        </p:sp>
        <p:sp>
          <p:nvSpPr>
            <p:cNvPr id="33" name="object 33"/>
            <p:cNvSpPr/>
            <p:nvPr/>
          </p:nvSpPr>
          <p:spPr>
            <a:xfrm>
              <a:off x="11254489" y="7694339"/>
              <a:ext cx="544195" cy="530225"/>
            </a:xfrm>
            <a:custGeom>
              <a:avLst/>
              <a:gdLst/>
              <a:ahLst/>
              <a:cxnLst/>
              <a:rect l="l" t="t" r="r" b="b"/>
              <a:pathLst>
                <a:path w="544195" h="530225">
                  <a:moveTo>
                    <a:pt x="543826" y="236245"/>
                  </a:moveTo>
                  <a:lnTo>
                    <a:pt x="510502" y="271399"/>
                  </a:lnTo>
                  <a:lnTo>
                    <a:pt x="476022" y="305338"/>
                  </a:lnTo>
                  <a:lnTo>
                    <a:pt x="440422" y="338036"/>
                  </a:lnTo>
                  <a:lnTo>
                    <a:pt x="403735" y="369466"/>
                  </a:lnTo>
                  <a:lnTo>
                    <a:pt x="365996" y="399602"/>
                  </a:lnTo>
                  <a:lnTo>
                    <a:pt x="327240" y="428417"/>
                  </a:lnTo>
                  <a:lnTo>
                    <a:pt x="287500" y="455885"/>
                  </a:lnTo>
                  <a:lnTo>
                    <a:pt x="246811" y="481980"/>
                  </a:lnTo>
                  <a:lnTo>
                    <a:pt x="205208" y="506676"/>
                  </a:lnTo>
                  <a:lnTo>
                    <a:pt x="162725" y="529945"/>
                  </a:lnTo>
                  <a:lnTo>
                    <a:pt x="0" y="220281"/>
                  </a:lnTo>
                  <a:lnTo>
                    <a:pt x="45320" y="195019"/>
                  </a:lnTo>
                  <a:lnTo>
                    <a:pt x="89269" y="167592"/>
                  </a:lnTo>
                  <a:lnTo>
                    <a:pt x="131771" y="138057"/>
                  </a:lnTo>
                  <a:lnTo>
                    <a:pt x="172753" y="106473"/>
                  </a:lnTo>
                  <a:lnTo>
                    <a:pt x="212139" y="72898"/>
                  </a:lnTo>
                  <a:lnTo>
                    <a:pt x="249855" y="37387"/>
                  </a:lnTo>
                  <a:lnTo>
                    <a:pt x="285826" y="0"/>
                  </a:lnTo>
                  <a:lnTo>
                    <a:pt x="543826" y="236245"/>
                  </a:lnTo>
                  <a:close/>
                </a:path>
              </a:pathLst>
            </a:custGeom>
            <a:ln w="24599">
              <a:solidFill>
                <a:srgbClr val="FFFFFF"/>
              </a:solidFill>
            </a:ln>
          </p:spPr>
          <p:txBody>
            <a:bodyPr wrap="square" lIns="0" tIns="0" rIns="0" bIns="0" rtlCol="0"/>
            <a:lstStyle/>
            <a:p>
              <a:endParaRPr sz="1227"/>
            </a:p>
          </p:txBody>
        </p:sp>
        <p:sp>
          <p:nvSpPr>
            <p:cNvPr id="34" name="object 34"/>
            <p:cNvSpPr/>
            <p:nvPr/>
          </p:nvSpPr>
          <p:spPr>
            <a:xfrm>
              <a:off x="10937022" y="7914624"/>
              <a:ext cx="480695" cy="452120"/>
            </a:xfrm>
            <a:custGeom>
              <a:avLst/>
              <a:gdLst/>
              <a:ahLst/>
              <a:cxnLst/>
              <a:rect l="l" t="t" r="r" b="b"/>
              <a:pathLst>
                <a:path w="480695" h="452120">
                  <a:moveTo>
                    <a:pt x="317474" y="0"/>
                  </a:moveTo>
                  <a:lnTo>
                    <a:pt x="274389" y="21390"/>
                  </a:lnTo>
                  <a:lnTo>
                    <a:pt x="230429" y="40760"/>
                  </a:lnTo>
                  <a:lnTo>
                    <a:pt x="185665" y="58087"/>
                  </a:lnTo>
                  <a:lnTo>
                    <a:pt x="140169" y="73345"/>
                  </a:lnTo>
                  <a:lnTo>
                    <a:pt x="94011" y="86510"/>
                  </a:lnTo>
                  <a:lnTo>
                    <a:pt x="47264" y="97558"/>
                  </a:lnTo>
                  <a:lnTo>
                    <a:pt x="0" y="106464"/>
                  </a:lnTo>
                  <a:lnTo>
                    <a:pt x="56895" y="451624"/>
                  </a:lnTo>
                  <a:lnTo>
                    <a:pt x="105967" y="442634"/>
                  </a:lnTo>
                  <a:lnTo>
                    <a:pt x="154635" y="431913"/>
                  </a:lnTo>
                  <a:lnTo>
                    <a:pt x="202852" y="419476"/>
                  </a:lnTo>
                  <a:lnTo>
                    <a:pt x="250575" y="405339"/>
                  </a:lnTo>
                  <a:lnTo>
                    <a:pt x="297758" y="389515"/>
                  </a:lnTo>
                  <a:lnTo>
                    <a:pt x="344356" y="372021"/>
                  </a:lnTo>
                  <a:lnTo>
                    <a:pt x="390323" y="352871"/>
                  </a:lnTo>
                  <a:lnTo>
                    <a:pt x="435615" y="332080"/>
                  </a:lnTo>
                  <a:lnTo>
                    <a:pt x="480186" y="309664"/>
                  </a:lnTo>
                  <a:lnTo>
                    <a:pt x="317474" y="0"/>
                  </a:lnTo>
                  <a:close/>
                </a:path>
              </a:pathLst>
            </a:custGeom>
            <a:solidFill>
              <a:srgbClr val="FFC000"/>
            </a:solidFill>
          </p:spPr>
          <p:txBody>
            <a:bodyPr wrap="square" lIns="0" tIns="0" rIns="0" bIns="0" rtlCol="0"/>
            <a:lstStyle/>
            <a:p>
              <a:endParaRPr sz="1227"/>
            </a:p>
          </p:txBody>
        </p:sp>
        <p:sp>
          <p:nvSpPr>
            <p:cNvPr id="35" name="object 35"/>
            <p:cNvSpPr/>
            <p:nvPr/>
          </p:nvSpPr>
          <p:spPr>
            <a:xfrm>
              <a:off x="10937022" y="7914624"/>
              <a:ext cx="480695" cy="452120"/>
            </a:xfrm>
            <a:custGeom>
              <a:avLst/>
              <a:gdLst/>
              <a:ahLst/>
              <a:cxnLst/>
              <a:rect l="l" t="t" r="r" b="b"/>
              <a:pathLst>
                <a:path w="480695" h="452120">
                  <a:moveTo>
                    <a:pt x="480186" y="309664"/>
                  </a:moveTo>
                  <a:lnTo>
                    <a:pt x="435615" y="332080"/>
                  </a:lnTo>
                  <a:lnTo>
                    <a:pt x="390323" y="352871"/>
                  </a:lnTo>
                  <a:lnTo>
                    <a:pt x="344356" y="372021"/>
                  </a:lnTo>
                  <a:lnTo>
                    <a:pt x="297758" y="389515"/>
                  </a:lnTo>
                  <a:lnTo>
                    <a:pt x="250575" y="405339"/>
                  </a:lnTo>
                  <a:lnTo>
                    <a:pt x="202852" y="419476"/>
                  </a:lnTo>
                  <a:lnTo>
                    <a:pt x="154635" y="431913"/>
                  </a:lnTo>
                  <a:lnTo>
                    <a:pt x="105967" y="442634"/>
                  </a:lnTo>
                  <a:lnTo>
                    <a:pt x="56895" y="451624"/>
                  </a:lnTo>
                  <a:lnTo>
                    <a:pt x="0" y="106464"/>
                  </a:lnTo>
                  <a:lnTo>
                    <a:pt x="47264" y="97558"/>
                  </a:lnTo>
                  <a:lnTo>
                    <a:pt x="94011" y="86510"/>
                  </a:lnTo>
                  <a:lnTo>
                    <a:pt x="140169" y="73345"/>
                  </a:lnTo>
                  <a:lnTo>
                    <a:pt x="185665" y="58087"/>
                  </a:lnTo>
                  <a:lnTo>
                    <a:pt x="230429" y="40760"/>
                  </a:lnTo>
                  <a:lnTo>
                    <a:pt x="274389" y="21390"/>
                  </a:lnTo>
                  <a:lnTo>
                    <a:pt x="317474" y="0"/>
                  </a:lnTo>
                  <a:lnTo>
                    <a:pt x="480186" y="309664"/>
                  </a:lnTo>
                  <a:close/>
                </a:path>
              </a:pathLst>
            </a:custGeom>
            <a:ln w="24599">
              <a:solidFill>
                <a:srgbClr val="FFFFFF"/>
              </a:solidFill>
            </a:ln>
          </p:spPr>
          <p:txBody>
            <a:bodyPr wrap="square" lIns="0" tIns="0" rIns="0" bIns="0" rtlCol="0"/>
            <a:lstStyle/>
            <a:p>
              <a:endParaRPr sz="1227"/>
            </a:p>
          </p:txBody>
        </p:sp>
        <p:sp>
          <p:nvSpPr>
            <p:cNvPr id="36" name="object 36"/>
            <p:cNvSpPr/>
            <p:nvPr/>
          </p:nvSpPr>
          <p:spPr>
            <a:xfrm>
              <a:off x="9366885" y="5586359"/>
              <a:ext cx="1627505" cy="2799080"/>
            </a:xfrm>
            <a:custGeom>
              <a:avLst/>
              <a:gdLst/>
              <a:ahLst/>
              <a:cxnLst/>
              <a:rect l="l" t="t" r="r" b="b"/>
              <a:pathLst>
                <a:path w="1627504" h="2799079">
                  <a:moveTo>
                    <a:pt x="1399459" y="0"/>
                  </a:moveTo>
                  <a:lnTo>
                    <a:pt x="1353737" y="746"/>
                  </a:lnTo>
                  <a:lnTo>
                    <a:pt x="1308083" y="2984"/>
                  </a:lnTo>
                  <a:lnTo>
                    <a:pt x="1262532" y="6712"/>
                  </a:lnTo>
                  <a:lnTo>
                    <a:pt x="1217121" y="11928"/>
                  </a:lnTo>
                  <a:lnTo>
                    <a:pt x="1171888" y="18630"/>
                  </a:lnTo>
                  <a:lnTo>
                    <a:pt x="1124555" y="27254"/>
                  </a:lnTo>
                  <a:lnTo>
                    <a:pt x="1077885" y="37396"/>
                  </a:lnTo>
                  <a:lnTo>
                    <a:pt x="1031900" y="49025"/>
                  </a:lnTo>
                  <a:lnTo>
                    <a:pt x="986620" y="62113"/>
                  </a:lnTo>
                  <a:lnTo>
                    <a:pt x="942067" y="76628"/>
                  </a:lnTo>
                  <a:lnTo>
                    <a:pt x="898264" y="92542"/>
                  </a:lnTo>
                  <a:lnTo>
                    <a:pt x="855230" y="109823"/>
                  </a:lnTo>
                  <a:lnTo>
                    <a:pt x="812987" y="128443"/>
                  </a:lnTo>
                  <a:lnTo>
                    <a:pt x="771558" y="148371"/>
                  </a:lnTo>
                  <a:lnTo>
                    <a:pt x="730964" y="169577"/>
                  </a:lnTo>
                  <a:lnTo>
                    <a:pt x="691225" y="192032"/>
                  </a:lnTo>
                  <a:lnTo>
                    <a:pt x="652364" y="215705"/>
                  </a:lnTo>
                  <a:lnTo>
                    <a:pt x="614401" y="240567"/>
                  </a:lnTo>
                  <a:lnTo>
                    <a:pt x="577359" y="266587"/>
                  </a:lnTo>
                  <a:lnTo>
                    <a:pt x="541259" y="293735"/>
                  </a:lnTo>
                  <a:lnTo>
                    <a:pt x="506122" y="321983"/>
                  </a:lnTo>
                  <a:lnTo>
                    <a:pt x="471970" y="351299"/>
                  </a:lnTo>
                  <a:lnTo>
                    <a:pt x="438825" y="381653"/>
                  </a:lnTo>
                  <a:lnTo>
                    <a:pt x="406707" y="413017"/>
                  </a:lnTo>
                  <a:lnTo>
                    <a:pt x="375638" y="445360"/>
                  </a:lnTo>
                  <a:lnTo>
                    <a:pt x="345640" y="478651"/>
                  </a:lnTo>
                  <a:lnTo>
                    <a:pt x="316733" y="512862"/>
                  </a:lnTo>
                  <a:lnTo>
                    <a:pt x="288941" y="547961"/>
                  </a:lnTo>
                  <a:lnTo>
                    <a:pt x="262283" y="583920"/>
                  </a:lnTo>
                  <a:lnTo>
                    <a:pt x="236782" y="620708"/>
                  </a:lnTo>
                  <a:lnTo>
                    <a:pt x="212459" y="658295"/>
                  </a:lnTo>
                  <a:lnTo>
                    <a:pt x="189336" y="696652"/>
                  </a:lnTo>
                  <a:lnTo>
                    <a:pt x="167433" y="735748"/>
                  </a:lnTo>
                  <a:lnTo>
                    <a:pt x="146773" y="775553"/>
                  </a:lnTo>
                  <a:lnTo>
                    <a:pt x="127376" y="816038"/>
                  </a:lnTo>
                  <a:lnTo>
                    <a:pt x="109265" y="857173"/>
                  </a:lnTo>
                  <a:lnTo>
                    <a:pt x="92461" y="898927"/>
                  </a:lnTo>
                  <a:lnTo>
                    <a:pt x="76985" y="941270"/>
                  </a:lnTo>
                  <a:lnTo>
                    <a:pt x="62858" y="984174"/>
                  </a:lnTo>
                  <a:lnTo>
                    <a:pt x="50103" y="1027607"/>
                  </a:lnTo>
                  <a:lnTo>
                    <a:pt x="38741" y="1071541"/>
                  </a:lnTo>
                  <a:lnTo>
                    <a:pt x="28792" y="1115944"/>
                  </a:lnTo>
                  <a:lnTo>
                    <a:pt x="20279" y="1160787"/>
                  </a:lnTo>
                  <a:lnTo>
                    <a:pt x="13223" y="1206040"/>
                  </a:lnTo>
                  <a:lnTo>
                    <a:pt x="7646" y="1251673"/>
                  </a:lnTo>
                  <a:lnTo>
                    <a:pt x="3569" y="1297657"/>
                  </a:lnTo>
                  <a:lnTo>
                    <a:pt x="1013" y="1343961"/>
                  </a:lnTo>
                  <a:lnTo>
                    <a:pt x="0" y="1390555"/>
                  </a:lnTo>
                  <a:lnTo>
                    <a:pt x="551" y="1437409"/>
                  </a:lnTo>
                  <a:lnTo>
                    <a:pt x="2688" y="1484494"/>
                  </a:lnTo>
                  <a:lnTo>
                    <a:pt x="6432" y="1531779"/>
                  </a:lnTo>
                  <a:lnTo>
                    <a:pt x="11806" y="1579235"/>
                  </a:lnTo>
                  <a:lnTo>
                    <a:pt x="18829" y="1626831"/>
                  </a:lnTo>
                  <a:lnTo>
                    <a:pt x="27453" y="1674163"/>
                  </a:lnTo>
                  <a:lnTo>
                    <a:pt x="37595" y="1720832"/>
                  </a:lnTo>
                  <a:lnTo>
                    <a:pt x="49224" y="1766817"/>
                  </a:lnTo>
                  <a:lnTo>
                    <a:pt x="62312" y="1812096"/>
                  </a:lnTo>
                  <a:lnTo>
                    <a:pt x="76827" y="1856648"/>
                  </a:lnTo>
                  <a:lnTo>
                    <a:pt x="92741" y="1900451"/>
                  </a:lnTo>
                  <a:lnTo>
                    <a:pt x="110023" y="1943484"/>
                  </a:lnTo>
                  <a:lnTo>
                    <a:pt x="128643" y="1985726"/>
                  </a:lnTo>
                  <a:lnTo>
                    <a:pt x="148571" y="2027155"/>
                  </a:lnTo>
                  <a:lnTo>
                    <a:pt x="169777" y="2067749"/>
                  </a:lnTo>
                  <a:lnTo>
                    <a:pt x="192232" y="2107487"/>
                  </a:lnTo>
                  <a:lnTo>
                    <a:pt x="215906" y="2146348"/>
                  </a:lnTo>
                  <a:lnTo>
                    <a:pt x="240767" y="2184310"/>
                  </a:lnTo>
                  <a:lnTo>
                    <a:pt x="266788" y="2221352"/>
                  </a:lnTo>
                  <a:lnTo>
                    <a:pt x="293937" y="2257451"/>
                  </a:lnTo>
                  <a:lnTo>
                    <a:pt x="322184" y="2292588"/>
                  </a:lnTo>
                  <a:lnTo>
                    <a:pt x="351500" y="2326740"/>
                  </a:lnTo>
                  <a:lnTo>
                    <a:pt x="381856" y="2359885"/>
                  </a:lnTo>
                  <a:lnTo>
                    <a:pt x="413219" y="2392003"/>
                  </a:lnTo>
                  <a:lnTo>
                    <a:pt x="445562" y="2423072"/>
                  </a:lnTo>
                  <a:lnTo>
                    <a:pt x="478854" y="2453070"/>
                  </a:lnTo>
                  <a:lnTo>
                    <a:pt x="513065" y="2481976"/>
                  </a:lnTo>
                  <a:lnTo>
                    <a:pt x="548165" y="2509769"/>
                  </a:lnTo>
                  <a:lnTo>
                    <a:pt x="584124" y="2536426"/>
                  </a:lnTo>
                  <a:lnTo>
                    <a:pt x="620912" y="2561927"/>
                  </a:lnTo>
                  <a:lnTo>
                    <a:pt x="658499" y="2586250"/>
                  </a:lnTo>
                  <a:lnTo>
                    <a:pt x="696856" y="2609374"/>
                  </a:lnTo>
                  <a:lnTo>
                    <a:pt x="735952" y="2631277"/>
                  </a:lnTo>
                  <a:lnTo>
                    <a:pt x="775757" y="2651937"/>
                  </a:lnTo>
                  <a:lnTo>
                    <a:pt x="816242" y="2671334"/>
                  </a:lnTo>
                  <a:lnTo>
                    <a:pt x="857377" y="2689445"/>
                  </a:lnTo>
                  <a:lnTo>
                    <a:pt x="899131" y="2706250"/>
                  </a:lnTo>
                  <a:lnTo>
                    <a:pt x="941475" y="2721726"/>
                  </a:lnTo>
                  <a:lnTo>
                    <a:pt x="984378" y="2735853"/>
                  </a:lnTo>
                  <a:lnTo>
                    <a:pt x="1027812" y="2748608"/>
                  </a:lnTo>
                  <a:lnTo>
                    <a:pt x="1071745" y="2759971"/>
                  </a:lnTo>
                  <a:lnTo>
                    <a:pt x="1116148" y="2769920"/>
                  </a:lnTo>
                  <a:lnTo>
                    <a:pt x="1160991" y="2778434"/>
                  </a:lnTo>
                  <a:lnTo>
                    <a:pt x="1206244" y="2785490"/>
                  </a:lnTo>
                  <a:lnTo>
                    <a:pt x="1251877" y="2791068"/>
                  </a:lnTo>
                  <a:lnTo>
                    <a:pt x="1297860" y="2795146"/>
                  </a:lnTo>
                  <a:lnTo>
                    <a:pt x="1344163" y="2797702"/>
                  </a:lnTo>
                  <a:lnTo>
                    <a:pt x="1390757" y="2798716"/>
                  </a:lnTo>
                  <a:lnTo>
                    <a:pt x="1437610" y="2798165"/>
                  </a:lnTo>
                  <a:lnTo>
                    <a:pt x="1484695" y="2796029"/>
                  </a:lnTo>
                  <a:lnTo>
                    <a:pt x="1531979" y="2792285"/>
                  </a:lnTo>
                  <a:lnTo>
                    <a:pt x="1579434" y="2786912"/>
                  </a:lnTo>
                  <a:lnTo>
                    <a:pt x="1627030" y="2779890"/>
                  </a:lnTo>
                  <a:lnTo>
                    <a:pt x="1570134" y="2434729"/>
                  </a:lnTo>
                  <a:lnTo>
                    <a:pt x="1527707" y="2440834"/>
                  </a:lnTo>
                  <a:lnTo>
                    <a:pt x="1485082" y="2445200"/>
                  </a:lnTo>
                  <a:lnTo>
                    <a:pt x="1442315" y="2447824"/>
                  </a:lnTo>
                  <a:lnTo>
                    <a:pt x="1399459" y="2448699"/>
                  </a:lnTo>
                  <a:lnTo>
                    <a:pt x="1351421" y="2447619"/>
                  </a:lnTo>
                  <a:lnTo>
                    <a:pt x="1303938" y="2444410"/>
                  </a:lnTo>
                  <a:lnTo>
                    <a:pt x="1257056" y="2439119"/>
                  </a:lnTo>
                  <a:lnTo>
                    <a:pt x="1210820" y="2431791"/>
                  </a:lnTo>
                  <a:lnTo>
                    <a:pt x="1165278" y="2422474"/>
                  </a:lnTo>
                  <a:lnTo>
                    <a:pt x="1120475" y="2411212"/>
                  </a:lnTo>
                  <a:lnTo>
                    <a:pt x="1076458" y="2398054"/>
                  </a:lnTo>
                  <a:lnTo>
                    <a:pt x="1033274" y="2383044"/>
                  </a:lnTo>
                  <a:lnTo>
                    <a:pt x="990968" y="2366229"/>
                  </a:lnTo>
                  <a:lnTo>
                    <a:pt x="949586" y="2347656"/>
                  </a:lnTo>
                  <a:lnTo>
                    <a:pt x="909176" y="2327371"/>
                  </a:lnTo>
                  <a:lnTo>
                    <a:pt x="869783" y="2305420"/>
                  </a:lnTo>
                  <a:lnTo>
                    <a:pt x="831454" y="2281850"/>
                  </a:lnTo>
                  <a:lnTo>
                    <a:pt x="794235" y="2256706"/>
                  </a:lnTo>
                  <a:lnTo>
                    <a:pt x="758173" y="2230036"/>
                  </a:lnTo>
                  <a:lnTo>
                    <a:pt x="723313" y="2201885"/>
                  </a:lnTo>
                  <a:lnTo>
                    <a:pt x="689702" y="2172299"/>
                  </a:lnTo>
                  <a:lnTo>
                    <a:pt x="657387" y="2141326"/>
                  </a:lnTo>
                  <a:lnTo>
                    <a:pt x="626413" y="2109011"/>
                  </a:lnTo>
                  <a:lnTo>
                    <a:pt x="596827" y="2075401"/>
                  </a:lnTo>
                  <a:lnTo>
                    <a:pt x="568675" y="2040541"/>
                  </a:lnTo>
                  <a:lnTo>
                    <a:pt x="542004" y="2004479"/>
                  </a:lnTo>
                  <a:lnTo>
                    <a:pt x="516860" y="1967261"/>
                  </a:lnTo>
                  <a:lnTo>
                    <a:pt x="493289" y="1928932"/>
                  </a:lnTo>
                  <a:lnTo>
                    <a:pt x="471338" y="1889540"/>
                  </a:lnTo>
                  <a:lnTo>
                    <a:pt x="451052" y="1849130"/>
                  </a:lnTo>
                  <a:lnTo>
                    <a:pt x="432479" y="1807749"/>
                  </a:lnTo>
                  <a:lnTo>
                    <a:pt x="415664" y="1765444"/>
                  </a:lnTo>
                  <a:lnTo>
                    <a:pt x="400654" y="1722259"/>
                  </a:lnTo>
                  <a:lnTo>
                    <a:pt x="387495" y="1678243"/>
                  </a:lnTo>
                  <a:lnTo>
                    <a:pt x="376233" y="1633440"/>
                  </a:lnTo>
                  <a:lnTo>
                    <a:pt x="366915" y="1587898"/>
                  </a:lnTo>
                  <a:lnTo>
                    <a:pt x="359587" y="1541663"/>
                  </a:lnTo>
                  <a:lnTo>
                    <a:pt x="354296" y="1494781"/>
                  </a:lnTo>
                  <a:lnTo>
                    <a:pt x="351087" y="1447298"/>
                  </a:lnTo>
                  <a:lnTo>
                    <a:pt x="350007" y="1399260"/>
                  </a:lnTo>
                  <a:lnTo>
                    <a:pt x="351087" y="1351223"/>
                  </a:lnTo>
                  <a:lnTo>
                    <a:pt x="354296" y="1303740"/>
                  </a:lnTo>
                  <a:lnTo>
                    <a:pt x="359587" y="1256857"/>
                  </a:lnTo>
                  <a:lnTo>
                    <a:pt x="366915" y="1210621"/>
                  </a:lnTo>
                  <a:lnTo>
                    <a:pt x="376233" y="1165079"/>
                  </a:lnTo>
                  <a:lnTo>
                    <a:pt x="387495" y="1120276"/>
                  </a:lnTo>
                  <a:lnTo>
                    <a:pt x="400654" y="1076260"/>
                  </a:lnTo>
                  <a:lnTo>
                    <a:pt x="415664" y="1033075"/>
                  </a:lnTo>
                  <a:lnTo>
                    <a:pt x="432479" y="990769"/>
                  </a:lnTo>
                  <a:lnTo>
                    <a:pt x="451052" y="949387"/>
                  </a:lnTo>
                  <a:lnTo>
                    <a:pt x="471338" y="908977"/>
                  </a:lnTo>
                  <a:lnTo>
                    <a:pt x="493289" y="869584"/>
                  </a:lnTo>
                  <a:lnTo>
                    <a:pt x="516860" y="831256"/>
                  </a:lnTo>
                  <a:lnTo>
                    <a:pt x="542004" y="794037"/>
                  </a:lnTo>
                  <a:lnTo>
                    <a:pt x="568675" y="757974"/>
                  </a:lnTo>
                  <a:lnTo>
                    <a:pt x="596827" y="723114"/>
                  </a:lnTo>
                  <a:lnTo>
                    <a:pt x="626413" y="689503"/>
                  </a:lnTo>
                  <a:lnTo>
                    <a:pt x="657387" y="657188"/>
                  </a:lnTo>
                  <a:lnTo>
                    <a:pt x="689702" y="626214"/>
                  </a:lnTo>
                  <a:lnTo>
                    <a:pt x="723313" y="596628"/>
                  </a:lnTo>
                  <a:lnTo>
                    <a:pt x="758173" y="568477"/>
                  </a:lnTo>
                  <a:lnTo>
                    <a:pt x="794235" y="541806"/>
                  </a:lnTo>
                  <a:lnTo>
                    <a:pt x="831454" y="516662"/>
                  </a:lnTo>
                  <a:lnTo>
                    <a:pt x="869783" y="493091"/>
                  </a:lnTo>
                  <a:lnTo>
                    <a:pt x="909176" y="471139"/>
                  </a:lnTo>
                  <a:lnTo>
                    <a:pt x="949586" y="450854"/>
                  </a:lnTo>
                  <a:lnTo>
                    <a:pt x="990968" y="432280"/>
                  </a:lnTo>
                  <a:lnTo>
                    <a:pt x="1033274" y="415465"/>
                  </a:lnTo>
                  <a:lnTo>
                    <a:pt x="1076458" y="400455"/>
                  </a:lnTo>
                  <a:lnTo>
                    <a:pt x="1120475" y="387296"/>
                  </a:lnTo>
                  <a:lnTo>
                    <a:pt x="1165278" y="376035"/>
                  </a:lnTo>
                  <a:lnTo>
                    <a:pt x="1210820" y="366717"/>
                  </a:lnTo>
                  <a:lnTo>
                    <a:pt x="1257056" y="359389"/>
                  </a:lnTo>
                  <a:lnTo>
                    <a:pt x="1303938" y="354097"/>
                  </a:lnTo>
                  <a:lnTo>
                    <a:pt x="1351421" y="350888"/>
                  </a:lnTo>
                  <a:lnTo>
                    <a:pt x="1399459" y="349808"/>
                  </a:lnTo>
                  <a:lnTo>
                    <a:pt x="1399459" y="0"/>
                  </a:lnTo>
                  <a:close/>
                </a:path>
              </a:pathLst>
            </a:custGeom>
            <a:solidFill>
              <a:srgbClr val="4472C4"/>
            </a:solidFill>
          </p:spPr>
          <p:txBody>
            <a:bodyPr wrap="square" lIns="0" tIns="0" rIns="0" bIns="0" rtlCol="0"/>
            <a:lstStyle/>
            <a:p>
              <a:endParaRPr sz="1227"/>
            </a:p>
          </p:txBody>
        </p:sp>
        <p:sp>
          <p:nvSpPr>
            <p:cNvPr id="37" name="object 37"/>
            <p:cNvSpPr/>
            <p:nvPr/>
          </p:nvSpPr>
          <p:spPr>
            <a:xfrm>
              <a:off x="9366885" y="5586359"/>
              <a:ext cx="1627505" cy="2799080"/>
            </a:xfrm>
            <a:custGeom>
              <a:avLst/>
              <a:gdLst/>
              <a:ahLst/>
              <a:cxnLst/>
              <a:rect l="l" t="t" r="r" b="b"/>
              <a:pathLst>
                <a:path w="1627504" h="2799079">
                  <a:moveTo>
                    <a:pt x="1627030" y="2779890"/>
                  </a:moveTo>
                  <a:lnTo>
                    <a:pt x="1579434" y="2786912"/>
                  </a:lnTo>
                  <a:lnTo>
                    <a:pt x="1531979" y="2792285"/>
                  </a:lnTo>
                  <a:lnTo>
                    <a:pt x="1484695" y="2796029"/>
                  </a:lnTo>
                  <a:lnTo>
                    <a:pt x="1437610" y="2798165"/>
                  </a:lnTo>
                  <a:lnTo>
                    <a:pt x="1390757" y="2798716"/>
                  </a:lnTo>
                  <a:lnTo>
                    <a:pt x="1344163" y="2797702"/>
                  </a:lnTo>
                  <a:lnTo>
                    <a:pt x="1297860" y="2795146"/>
                  </a:lnTo>
                  <a:lnTo>
                    <a:pt x="1251877" y="2791068"/>
                  </a:lnTo>
                  <a:lnTo>
                    <a:pt x="1206244" y="2785490"/>
                  </a:lnTo>
                  <a:lnTo>
                    <a:pt x="1160991" y="2778434"/>
                  </a:lnTo>
                  <a:lnTo>
                    <a:pt x="1116148" y="2769920"/>
                  </a:lnTo>
                  <a:lnTo>
                    <a:pt x="1071745" y="2759971"/>
                  </a:lnTo>
                  <a:lnTo>
                    <a:pt x="1027812" y="2748608"/>
                  </a:lnTo>
                  <a:lnTo>
                    <a:pt x="984378" y="2735853"/>
                  </a:lnTo>
                  <a:lnTo>
                    <a:pt x="941475" y="2721726"/>
                  </a:lnTo>
                  <a:lnTo>
                    <a:pt x="899131" y="2706250"/>
                  </a:lnTo>
                  <a:lnTo>
                    <a:pt x="857377" y="2689445"/>
                  </a:lnTo>
                  <a:lnTo>
                    <a:pt x="816242" y="2671334"/>
                  </a:lnTo>
                  <a:lnTo>
                    <a:pt x="775757" y="2651937"/>
                  </a:lnTo>
                  <a:lnTo>
                    <a:pt x="735952" y="2631277"/>
                  </a:lnTo>
                  <a:lnTo>
                    <a:pt x="696856" y="2609374"/>
                  </a:lnTo>
                  <a:lnTo>
                    <a:pt x="658499" y="2586250"/>
                  </a:lnTo>
                  <a:lnTo>
                    <a:pt x="620912" y="2561927"/>
                  </a:lnTo>
                  <a:lnTo>
                    <a:pt x="584124" y="2536426"/>
                  </a:lnTo>
                  <a:lnTo>
                    <a:pt x="548165" y="2509769"/>
                  </a:lnTo>
                  <a:lnTo>
                    <a:pt x="513065" y="2481976"/>
                  </a:lnTo>
                  <a:lnTo>
                    <a:pt x="478854" y="2453070"/>
                  </a:lnTo>
                  <a:lnTo>
                    <a:pt x="445562" y="2423072"/>
                  </a:lnTo>
                  <a:lnTo>
                    <a:pt x="413219" y="2392003"/>
                  </a:lnTo>
                  <a:lnTo>
                    <a:pt x="381856" y="2359885"/>
                  </a:lnTo>
                  <a:lnTo>
                    <a:pt x="351500" y="2326740"/>
                  </a:lnTo>
                  <a:lnTo>
                    <a:pt x="322184" y="2292588"/>
                  </a:lnTo>
                  <a:lnTo>
                    <a:pt x="293937" y="2257451"/>
                  </a:lnTo>
                  <a:lnTo>
                    <a:pt x="266788" y="2221352"/>
                  </a:lnTo>
                  <a:lnTo>
                    <a:pt x="240767" y="2184310"/>
                  </a:lnTo>
                  <a:lnTo>
                    <a:pt x="215906" y="2146348"/>
                  </a:lnTo>
                  <a:lnTo>
                    <a:pt x="192232" y="2107487"/>
                  </a:lnTo>
                  <a:lnTo>
                    <a:pt x="169777" y="2067749"/>
                  </a:lnTo>
                  <a:lnTo>
                    <a:pt x="148571" y="2027155"/>
                  </a:lnTo>
                  <a:lnTo>
                    <a:pt x="128643" y="1985726"/>
                  </a:lnTo>
                  <a:lnTo>
                    <a:pt x="110023" y="1943484"/>
                  </a:lnTo>
                  <a:lnTo>
                    <a:pt x="92741" y="1900451"/>
                  </a:lnTo>
                  <a:lnTo>
                    <a:pt x="76827" y="1856648"/>
                  </a:lnTo>
                  <a:lnTo>
                    <a:pt x="62312" y="1812096"/>
                  </a:lnTo>
                  <a:lnTo>
                    <a:pt x="49224" y="1766817"/>
                  </a:lnTo>
                  <a:lnTo>
                    <a:pt x="37595" y="1720832"/>
                  </a:lnTo>
                  <a:lnTo>
                    <a:pt x="27453" y="1674163"/>
                  </a:lnTo>
                  <a:lnTo>
                    <a:pt x="18829" y="1626831"/>
                  </a:lnTo>
                  <a:lnTo>
                    <a:pt x="11806" y="1579235"/>
                  </a:lnTo>
                  <a:lnTo>
                    <a:pt x="6432" y="1531779"/>
                  </a:lnTo>
                  <a:lnTo>
                    <a:pt x="2688" y="1484494"/>
                  </a:lnTo>
                  <a:lnTo>
                    <a:pt x="551" y="1437409"/>
                  </a:lnTo>
                  <a:lnTo>
                    <a:pt x="0" y="1390555"/>
                  </a:lnTo>
                  <a:lnTo>
                    <a:pt x="1013" y="1343961"/>
                  </a:lnTo>
                  <a:lnTo>
                    <a:pt x="3569" y="1297657"/>
                  </a:lnTo>
                  <a:lnTo>
                    <a:pt x="7646" y="1251673"/>
                  </a:lnTo>
                  <a:lnTo>
                    <a:pt x="13223" y="1206040"/>
                  </a:lnTo>
                  <a:lnTo>
                    <a:pt x="20279" y="1160787"/>
                  </a:lnTo>
                  <a:lnTo>
                    <a:pt x="28792" y="1115944"/>
                  </a:lnTo>
                  <a:lnTo>
                    <a:pt x="38741" y="1071541"/>
                  </a:lnTo>
                  <a:lnTo>
                    <a:pt x="50103" y="1027607"/>
                  </a:lnTo>
                  <a:lnTo>
                    <a:pt x="62858" y="984174"/>
                  </a:lnTo>
                  <a:lnTo>
                    <a:pt x="76985" y="941270"/>
                  </a:lnTo>
                  <a:lnTo>
                    <a:pt x="92461" y="898927"/>
                  </a:lnTo>
                  <a:lnTo>
                    <a:pt x="109265" y="857173"/>
                  </a:lnTo>
                  <a:lnTo>
                    <a:pt x="127376" y="816038"/>
                  </a:lnTo>
                  <a:lnTo>
                    <a:pt x="146773" y="775553"/>
                  </a:lnTo>
                  <a:lnTo>
                    <a:pt x="167433" y="735748"/>
                  </a:lnTo>
                  <a:lnTo>
                    <a:pt x="189336" y="696652"/>
                  </a:lnTo>
                  <a:lnTo>
                    <a:pt x="212459" y="658295"/>
                  </a:lnTo>
                  <a:lnTo>
                    <a:pt x="236782" y="620708"/>
                  </a:lnTo>
                  <a:lnTo>
                    <a:pt x="262283" y="583920"/>
                  </a:lnTo>
                  <a:lnTo>
                    <a:pt x="288941" y="547961"/>
                  </a:lnTo>
                  <a:lnTo>
                    <a:pt x="316733" y="512862"/>
                  </a:lnTo>
                  <a:lnTo>
                    <a:pt x="345640" y="478651"/>
                  </a:lnTo>
                  <a:lnTo>
                    <a:pt x="375638" y="445360"/>
                  </a:lnTo>
                  <a:lnTo>
                    <a:pt x="406707" y="413017"/>
                  </a:lnTo>
                  <a:lnTo>
                    <a:pt x="438825" y="381653"/>
                  </a:lnTo>
                  <a:lnTo>
                    <a:pt x="471970" y="351299"/>
                  </a:lnTo>
                  <a:lnTo>
                    <a:pt x="506122" y="321983"/>
                  </a:lnTo>
                  <a:lnTo>
                    <a:pt x="541259" y="293735"/>
                  </a:lnTo>
                  <a:lnTo>
                    <a:pt x="577359" y="266587"/>
                  </a:lnTo>
                  <a:lnTo>
                    <a:pt x="614401" y="240567"/>
                  </a:lnTo>
                  <a:lnTo>
                    <a:pt x="652364" y="215705"/>
                  </a:lnTo>
                  <a:lnTo>
                    <a:pt x="691225" y="192032"/>
                  </a:lnTo>
                  <a:lnTo>
                    <a:pt x="730964" y="169577"/>
                  </a:lnTo>
                  <a:lnTo>
                    <a:pt x="771558" y="148371"/>
                  </a:lnTo>
                  <a:lnTo>
                    <a:pt x="812987" y="128443"/>
                  </a:lnTo>
                  <a:lnTo>
                    <a:pt x="855230" y="109823"/>
                  </a:lnTo>
                  <a:lnTo>
                    <a:pt x="898264" y="92542"/>
                  </a:lnTo>
                  <a:lnTo>
                    <a:pt x="942067" y="76628"/>
                  </a:lnTo>
                  <a:lnTo>
                    <a:pt x="986620" y="62113"/>
                  </a:lnTo>
                  <a:lnTo>
                    <a:pt x="1031900" y="49025"/>
                  </a:lnTo>
                  <a:lnTo>
                    <a:pt x="1077885" y="37396"/>
                  </a:lnTo>
                  <a:lnTo>
                    <a:pt x="1124555" y="27254"/>
                  </a:lnTo>
                  <a:lnTo>
                    <a:pt x="1171888" y="18630"/>
                  </a:lnTo>
                  <a:lnTo>
                    <a:pt x="1217121" y="11928"/>
                  </a:lnTo>
                  <a:lnTo>
                    <a:pt x="1262532" y="6712"/>
                  </a:lnTo>
                  <a:lnTo>
                    <a:pt x="1308083" y="2984"/>
                  </a:lnTo>
                  <a:lnTo>
                    <a:pt x="1353737" y="746"/>
                  </a:lnTo>
                  <a:lnTo>
                    <a:pt x="1399459" y="0"/>
                  </a:lnTo>
                  <a:lnTo>
                    <a:pt x="1399459" y="349808"/>
                  </a:lnTo>
                  <a:lnTo>
                    <a:pt x="1351421" y="350888"/>
                  </a:lnTo>
                  <a:lnTo>
                    <a:pt x="1303938" y="354097"/>
                  </a:lnTo>
                  <a:lnTo>
                    <a:pt x="1257056" y="359389"/>
                  </a:lnTo>
                  <a:lnTo>
                    <a:pt x="1210820" y="366717"/>
                  </a:lnTo>
                  <a:lnTo>
                    <a:pt x="1165278" y="376035"/>
                  </a:lnTo>
                  <a:lnTo>
                    <a:pt x="1120475" y="387296"/>
                  </a:lnTo>
                  <a:lnTo>
                    <a:pt x="1076458" y="400455"/>
                  </a:lnTo>
                  <a:lnTo>
                    <a:pt x="1033274" y="415465"/>
                  </a:lnTo>
                  <a:lnTo>
                    <a:pt x="990968" y="432280"/>
                  </a:lnTo>
                  <a:lnTo>
                    <a:pt x="949586" y="450854"/>
                  </a:lnTo>
                  <a:lnTo>
                    <a:pt x="909176" y="471139"/>
                  </a:lnTo>
                  <a:lnTo>
                    <a:pt x="869783" y="493091"/>
                  </a:lnTo>
                  <a:lnTo>
                    <a:pt x="831454" y="516662"/>
                  </a:lnTo>
                  <a:lnTo>
                    <a:pt x="794235" y="541806"/>
                  </a:lnTo>
                  <a:lnTo>
                    <a:pt x="758173" y="568477"/>
                  </a:lnTo>
                  <a:lnTo>
                    <a:pt x="723313" y="596628"/>
                  </a:lnTo>
                  <a:lnTo>
                    <a:pt x="689702" y="626214"/>
                  </a:lnTo>
                  <a:lnTo>
                    <a:pt x="657387" y="657188"/>
                  </a:lnTo>
                  <a:lnTo>
                    <a:pt x="626413" y="689503"/>
                  </a:lnTo>
                  <a:lnTo>
                    <a:pt x="596827" y="723114"/>
                  </a:lnTo>
                  <a:lnTo>
                    <a:pt x="568675" y="757974"/>
                  </a:lnTo>
                  <a:lnTo>
                    <a:pt x="542004" y="794037"/>
                  </a:lnTo>
                  <a:lnTo>
                    <a:pt x="516860" y="831256"/>
                  </a:lnTo>
                  <a:lnTo>
                    <a:pt x="493289" y="869584"/>
                  </a:lnTo>
                  <a:lnTo>
                    <a:pt x="471338" y="908977"/>
                  </a:lnTo>
                  <a:lnTo>
                    <a:pt x="451052" y="949387"/>
                  </a:lnTo>
                  <a:lnTo>
                    <a:pt x="432479" y="990769"/>
                  </a:lnTo>
                  <a:lnTo>
                    <a:pt x="415664" y="1033075"/>
                  </a:lnTo>
                  <a:lnTo>
                    <a:pt x="400654" y="1076260"/>
                  </a:lnTo>
                  <a:lnTo>
                    <a:pt x="387495" y="1120276"/>
                  </a:lnTo>
                  <a:lnTo>
                    <a:pt x="376233" y="1165079"/>
                  </a:lnTo>
                  <a:lnTo>
                    <a:pt x="366915" y="1210621"/>
                  </a:lnTo>
                  <a:lnTo>
                    <a:pt x="359587" y="1256857"/>
                  </a:lnTo>
                  <a:lnTo>
                    <a:pt x="354296" y="1303740"/>
                  </a:lnTo>
                  <a:lnTo>
                    <a:pt x="351087" y="1351223"/>
                  </a:lnTo>
                  <a:lnTo>
                    <a:pt x="350007" y="1399260"/>
                  </a:lnTo>
                  <a:lnTo>
                    <a:pt x="351087" y="1447298"/>
                  </a:lnTo>
                  <a:lnTo>
                    <a:pt x="354296" y="1494781"/>
                  </a:lnTo>
                  <a:lnTo>
                    <a:pt x="359587" y="1541663"/>
                  </a:lnTo>
                  <a:lnTo>
                    <a:pt x="366915" y="1587898"/>
                  </a:lnTo>
                  <a:lnTo>
                    <a:pt x="376233" y="1633440"/>
                  </a:lnTo>
                  <a:lnTo>
                    <a:pt x="387495" y="1678243"/>
                  </a:lnTo>
                  <a:lnTo>
                    <a:pt x="400654" y="1722259"/>
                  </a:lnTo>
                  <a:lnTo>
                    <a:pt x="415664" y="1765444"/>
                  </a:lnTo>
                  <a:lnTo>
                    <a:pt x="432479" y="1807749"/>
                  </a:lnTo>
                  <a:lnTo>
                    <a:pt x="451052" y="1849130"/>
                  </a:lnTo>
                  <a:lnTo>
                    <a:pt x="471338" y="1889540"/>
                  </a:lnTo>
                  <a:lnTo>
                    <a:pt x="493289" y="1928932"/>
                  </a:lnTo>
                  <a:lnTo>
                    <a:pt x="516860" y="1967261"/>
                  </a:lnTo>
                  <a:lnTo>
                    <a:pt x="542004" y="2004479"/>
                  </a:lnTo>
                  <a:lnTo>
                    <a:pt x="568675" y="2040541"/>
                  </a:lnTo>
                  <a:lnTo>
                    <a:pt x="596827" y="2075401"/>
                  </a:lnTo>
                  <a:lnTo>
                    <a:pt x="626413" y="2109011"/>
                  </a:lnTo>
                  <a:lnTo>
                    <a:pt x="657387" y="2141326"/>
                  </a:lnTo>
                  <a:lnTo>
                    <a:pt x="689702" y="2172299"/>
                  </a:lnTo>
                  <a:lnTo>
                    <a:pt x="723313" y="2201885"/>
                  </a:lnTo>
                  <a:lnTo>
                    <a:pt x="758173" y="2230036"/>
                  </a:lnTo>
                  <a:lnTo>
                    <a:pt x="794235" y="2256706"/>
                  </a:lnTo>
                  <a:lnTo>
                    <a:pt x="831454" y="2281850"/>
                  </a:lnTo>
                  <a:lnTo>
                    <a:pt x="869783" y="2305420"/>
                  </a:lnTo>
                  <a:lnTo>
                    <a:pt x="909176" y="2327371"/>
                  </a:lnTo>
                  <a:lnTo>
                    <a:pt x="949586" y="2347656"/>
                  </a:lnTo>
                  <a:lnTo>
                    <a:pt x="990968" y="2366229"/>
                  </a:lnTo>
                  <a:lnTo>
                    <a:pt x="1033274" y="2383044"/>
                  </a:lnTo>
                  <a:lnTo>
                    <a:pt x="1076458" y="2398054"/>
                  </a:lnTo>
                  <a:lnTo>
                    <a:pt x="1120475" y="2411212"/>
                  </a:lnTo>
                  <a:lnTo>
                    <a:pt x="1165278" y="2422474"/>
                  </a:lnTo>
                  <a:lnTo>
                    <a:pt x="1210820" y="2431791"/>
                  </a:lnTo>
                  <a:lnTo>
                    <a:pt x="1257056" y="2439119"/>
                  </a:lnTo>
                  <a:lnTo>
                    <a:pt x="1303938" y="2444410"/>
                  </a:lnTo>
                  <a:lnTo>
                    <a:pt x="1351421" y="2447619"/>
                  </a:lnTo>
                  <a:lnTo>
                    <a:pt x="1399459" y="2448699"/>
                  </a:lnTo>
                  <a:lnTo>
                    <a:pt x="1442315" y="2447824"/>
                  </a:lnTo>
                  <a:lnTo>
                    <a:pt x="1485082" y="2445200"/>
                  </a:lnTo>
                  <a:lnTo>
                    <a:pt x="1527707" y="2440834"/>
                  </a:lnTo>
                  <a:lnTo>
                    <a:pt x="1570134" y="2434729"/>
                  </a:lnTo>
                  <a:lnTo>
                    <a:pt x="1627030" y="2779890"/>
                  </a:lnTo>
                  <a:close/>
                </a:path>
              </a:pathLst>
            </a:custGeom>
            <a:ln w="24599">
              <a:solidFill>
                <a:srgbClr val="FFFFFF"/>
              </a:solidFill>
            </a:ln>
          </p:spPr>
          <p:txBody>
            <a:bodyPr wrap="square" lIns="0" tIns="0" rIns="0" bIns="0" rtlCol="0"/>
            <a:lstStyle/>
            <a:p>
              <a:endParaRPr sz="1227"/>
            </a:p>
          </p:txBody>
        </p:sp>
      </p:grpSp>
      <p:sp>
        <p:nvSpPr>
          <p:cNvPr id="38" name="object 38"/>
          <p:cNvSpPr txBox="1"/>
          <p:nvPr/>
        </p:nvSpPr>
        <p:spPr>
          <a:xfrm>
            <a:off x="8485434" y="3729928"/>
            <a:ext cx="290945" cy="130292"/>
          </a:xfrm>
          <a:prstGeom prst="rect">
            <a:avLst/>
          </a:prstGeom>
        </p:spPr>
        <p:txBody>
          <a:bodyPr vert="horz" wrap="square" lIns="0" tIns="9525" rIns="0" bIns="0" rtlCol="0">
            <a:spAutoFit/>
          </a:bodyPr>
          <a:lstStyle/>
          <a:p>
            <a:pPr marL="8659">
              <a:spcBef>
                <a:spcPts val="75"/>
              </a:spcBef>
            </a:pPr>
            <a:r>
              <a:rPr sz="784" spc="3" dirty="0">
                <a:solidFill>
                  <a:srgbClr val="404040"/>
                </a:solidFill>
                <a:latin typeface="Calibri"/>
                <a:cs typeface="Calibri"/>
              </a:rPr>
              <a:t>10,5 %</a:t>
            </a:r>
            <a:endParaRPr sz="784">
              <a:latin typeface="Calibri"/>
              <a:cs typeface="Calibri"/>
            </a:endParaRPr>
          </a:p>
        </p:txBody>
      </p:sp>
      <p:sp>
        <p:nvSpPr>
          <p:cNvPr id="39" name="object 39"/>
          <p:cNvSpPr txBox="1"/>
          <p:nvPr/>
        </p:nvSpPr>
        <p:spPr>
          <a:xfrm>
            <a:off x="9113918" y="4415383"/>
            <a:ext cx="290945" cy="130292"/>
          </a:xfrm>
          <a:prstGeom prst="rect">
            <a:avLst/>
          </a:prstGeom>
        </p:spPr>
        <p:txBody>
          <a:bodyPr vert="horz" wrap="square" lIns="0" tIns="9525" rIns="0" bIns="0" rtlCol="0">
            <a:spAutoFit/>
          </a:bodyPr>
          <a:lstStyle/>
          <a:p>
            <a:pPr marL="8659">
              <a:spcBef>
                <a:spcPts val="75"/>
              </a:spcBef>
            </a:pPr>
            <a:r>
              <a:rPr sz="784" spc="3" dirty="0">
                <a:solidFill>
                  <a:srgbClr val="404040"/>
                </a:solidFill>
                <a:latin typeface="Calibri"/>
                <a:cs typeface="Calibri"/>
              </a:rPr>
              <a:t>26,3 %</a:t>
            </a:r>
            <a:endParaRPr sz="784">
              <a:latin typeface="Calibri"/>
              <a:cs typeface="Calibri"/>
            </a:endParaRPr>
          </a:p>
        </p:txBody>
      </p:sp>
      <p:sp>
        <p:nvSpPr>
          <p:cNvPr id="40" name="object 40"/>
          <p:cNvSpPr txBox="1"/>
          <p:nvPr/>
        </p:nvSpPr>
        <p:spPr>
          <a:xfrm>
            <a:off x="8727709" y="5516338"/>
            <a:ext cx="239857" cy="130292"/>
          </a:xfrm>
          <a:prstGeom prst="rect">
            <a:avLst/>
          </a:prstGeom>
        </p:spPr>
        <p:txBody>
          <a:bodyPr vert="horz" wrap="square" lIns="0" tIns="9525" rIns="0" bIns="0" rtlCol="0">
            <a:spAutoFit/>
          </a:bodyPr>
          <a:lstStyle/>
          <a:p>
            <a:pPr marL="8659">
              <a:spcBef>
                <a:spcPts val="75"/>
              </a:spcBef>
            </a:pPr>
            <a:r>
              <a:rPr sz="784" spc="3" dirty="0">
                <a:solidFill>
                  <a:srgbClr val="404040"/>
                </a:solidFill>
                <a:latin typeface="Calibri"/>
                <a:cs typeface="Calibri"/>
              </a:rPr>
              <a:t>5,5 %</a:t>
            </a:r>
            <a:endParaRPr sz="784">
              <a:latin typeface="Calibri"/>
              <a:cs typeface="Calibri"/>
            </a:endParaRPr>
          </a:p>
        </p:txBody>
      </p:sp>
      <p:sp>
        <p:nvSpPr>
          <p:cNvPr id="41" name="object 41"/>
          <p:cNvSpPr txBox="1"/>
          <p:nvPr/>
        </p:nvSpPr>
        <p:spPr>
          <a:xfrm>
            <a:off x="8349350" y="5680103"/>
            <a:ext cx="239857" cy="130292"/>
          </a:xfrm>
          <a:prstGeom prst="rect">
            <a:avLst/>
          </a:prstGeom>
        </p:spPr>
        <p:txBody>
          <a:bodyPr vert="horz" wrap="square" lIns="0" tIns="9525" rIns="0" bIns="0" rtlCol="0">
            <a:spAutoFit/>
          </a:bodyPr>
          <a:lstStyle/>
          <a:p>
            <a:pPr marL="8659">
              <a:spcBef>
                <a:spcPts val="75"/>
              </a:spcBef>
            </a:pPr>
            <a:r>
              <a:rPr sz="784" spc="3" dirty="0">
                <a:solidFill>
                  <a:srgbClr val="404040"/>
                </a:solidFill>
                <a:latin typeface="Calibri"/>
                <a:cs typeface="Calibri"/>
              </a:rPr>
              <a:t>5,1 %</a:t>
            </a:r>
            <a:endParaRPr sz="784">
              <a:latin typeface="Calibri"/>
              <a:cs typeface="Calibri"/>
            </a:endParaRPr>
          </a:p>
        </p:txBody>
      </p:sp>
      <p:sp>
        <p:nvSpPr>
          <p:cNvPr id="42" name="object 42"/>
          <p:cNvSpPr txBox="1"/>
          <p:nvPr/>
        </p:nvSpPr>
        <p:spPr>
          <a:xfrm>
            <a:off x="7148143" y="5482417"/>
            <a:ext cx="290945" cy="130292"/>
          </a:xfrm>
          <a:prstGeom prst="rect">
            <a:avLst/>
          </a:prstGeom>
        </p:spPr>
        <p:txBody>
          <a:bodyPr vert="horz" wrap="square" lIns="0" tIns="9525" rIns="0" bIns="0" rtlCol="0">
            <a:spAutoFit/>
          </a:bodyPr>
          <a:lstStyle/>
          <a:p>
            <a:pPr marL="8659">
              <a:spcBef>
                <a:spcPts val="75"/>
              </a:spcBef>
            </a:pPr>
            <a:r>
              <a:rPr sz="784" spc="3" dirty="0">
                <a:solidFill>
                  <a:srgbClr val="404040"/>
                </a:solidFill>
                <a:latin typeface="Calibri"/>
                <a:cs typeface="Calibri"/>
              </a:rPr>
              <a:t>52,6 %</a:t>
            </a:r>
            <a:endParaRPr sz="784">
              <a:latin typeface="Calibri"/>
              <a:cs typeface="Calibri"/>
            </a:endParaRPr>
          </a:p>
        </p:txBody>
      </p:sp>
      <p:sp>
        <p:nvSpPr>
          <p:cNvPr id="43" name="object 43"/>
          <p:cNvSpPr/>
          <p:nvPr/>
        </p:nvSpPr>
        <p:spPr>
          <a:xfrm>
            <a:off x="9421576" y="3750148"/>
            <a:ext cx="55418" cy="55418"/>
          </a:xfrm>
          <a:custGeom>
            <a:avLst/>
            <a:gdLst/>
            <a:ahLst/>
            <a:cxnLst/>
            <a:rect l="l" t="t" r="r" b="b"/>
            <a:pathLst>
              <a:path w="81279" h="81279">
                <a:moveTo>
                  <a:pt x="80695" y="0"/>
                </a:moveTo>
                <a:lnTo>
                  <a:pt x="0" y="0"/>
                </a:lnTo>
                <a:lnTo>
                  <a:pt x="0" y="80695"/>
                </a:lnTo>
                <a:lnTo>
                  <a:pt x="80695" y="80695"/>
                </a:lnTo>
                <a:lnTo>
                  <a:pt x="80695" y="0"/>
                </a:lnTo>
                <a:close/>
              </a:path>
            </a:pathLst>
          </a:custGeom>
          <a:solidFill>
            <a:srgbClr val="5B9BD5"/>
          </a:solidFill>
        </p:spPr>
        <p:txBody>
          <a:bodyPr wrap="square" lIns="0" tIns="0" rIns="0" bIns="0" rtlCol="0"/>
          <a:lstStyle/>
          <a:p>
            <a:endParaRPr sz="1227"/>
          </a:p>
        </p:txBody>
      </p:sp>
      <p:sp>
        <p:nvSpPr>
          <p:cNvPr id="44" name="object 44"/>
          <p:cNvSpPr txBox="1"/>
          <p:nvPr/>
        </p:nvSpPr>
        <p:spPr>
          <a:xfrm>
            <a:off x="9491134" y="3696334"/>
            <a:ext cx="739919" cy="130292"/>
          </a:xfrm>
          <a:prstGeom prst="rect">
            <a:avLst/>
          </a:prstGeom>
        </p:spPr>
        <p:txBody>
          <a:bodyPr vert="horz" wrap="square" lIns="0" tIns="9525" rIns="0" bIns="0" rtlCol="0">
            <a:spAutoFit/>
          </a:bodyPr>
          <a:lstStyle/>
          <a:p>
            <a:pPr marL="8659">
              <a:spcBef>
                <a:spcPts val="75"/>
              </a:spcBef>
            </a:pPr>
            <a:r>
              <a:rPr sz="784" dirty="0">
                <a:solidFill>
                  <a:srgbClr val="595959"/>
                </a:solidFill>
                <a:latin typeface="Calibri"/>
                <a:cs typeface="Calibri"/>
              </a:rPr>
              <a:t>in</a:t>
            </a:r>
            <a:r>
              <a:rPr sz="784" spc="-10" dirty="0">
                <a:solidFill>
                  <a:srgbClr val="595959"/>
                </a:solidFill>
                <a:latin typeface="Calibri"/>
                <a:cs typeface="Calibri"/>
              </a:rPr>
              <a:t> </a:t>
            </a:r>
            <a:r>
              <a:rPr sz="784" dirty="0">
                <a:solidFill>
                  <a:srgbClr val="595959"/>
                </a:solidFill>
                <a:latin typeface="Calibri"/>
                <a:cs typeface="Calibri"/>
              </a:rPr>
              <a:t>the</a:t>
            </a:r>
            <a:r>
              <a:rPr sz="784" spc="-17" dirty="0">
                <a:solidFill>
                  <a:srgbClr val="595959"/>
                </a:solidFill>
                <a:latin typeface="Calibri"/>
                <a:cs typeface="Calibri"/>
              </a:rPr>
              <a:t> </a:t>
            </a:r>
            <a:r>
              <a:rPr sz="784" spc="3" dirty="0">
                <a:solidFill>
                  <a:srgbClr val="595959"/>
                </a:solidFill>
                <a:latin typeface="Calibri"/>
                <a:cs typeface="Calibri"/>
              </a:rPr>
              <a:t>near</a:t>
            </a:r>
            <a:r>
              <a:rPr sz="784" spc="-17" dirty="0">
                <a:solidFill>
                  <a:srgbClr val="595959"/>
                </a:solidFill>
                <a:latin typeface="Calibri"/>
                <a:cs typeface="Calibri"/>
              </a:rPr>
              <a:t> </a:t>
            </a:r>
            <a:r>
              <a:rPr sz="784" dirty="0">
                <a:solidFill>
                  <a:srgbClr val="595959"/>
                </a:solidFill>
                <a:latin typeface="Calibri"/>
                <a:cs typeface="Calibri"/>
              </a:rPr>
              <a:t>future</a:t>
            </a:r>
            <a:endParaRPr sz="784">
              <a:latin typeface="Calibri"/>
              <a:cs typeface="Calibri"/>
            </a:endParaRPr>
          </a:p>
        </p:txBody>
      </p:sp>
      <p:sp>
        <p:nvSpPr>
          <p:cNvPr id="45" name="object 45"/>
          <p:cNvSpPr/>
          <p:nvPr/>
        </p:nvSpPr>
        <p:spPr>
          <a:xfrm>
            <a:off x="9421576" y="4182289"/>
            <a:ext cx="55418" cy="55418"/>
          </a:xfrm>
          <a:custGeom>
            <a:avLst/>
            <a:gdLst/>
            <a:ahLst/>
            <a:cxnLst/>
            <a:rect l="l" t="t" r="r" b="b"/>
            <a:pathLst>
              <a:path w="81279" h="81279">
                <a:moveTo>
                  <a:pt x="80695" y="0"/>
                </a:moveTo>
                <a:lnTo>
                  <a:pt x="0" y="0"/>
                </a:lnTo>
                <a:lnTo>
                  <a:pt x="0" y="80695"/>
                </a:lnTo>
                <a:lnTo>
                  <a:pt x="80695" y="80695"/>
                </a:lnTo>
                <a:lnTo>
                  <a:pt x="80695" y="0"/>
                </a:lnTo>
                <a:close/>
              </a:path>
            </a:pathLst>
          </a:custGeom>
          <a:solidFill>
            <a:srgbClr val="ED7D31"/>
          </a:solidFill>
        </p:spPr>
        <p:txBody>
          <a:bodyPr wrap="square" lIns="0" tIns="0" rIns="0" bIns="0" rtlCol="0"/>
          <a:lstStyle/>
          <a:p>
            <a:endParaRPr sz="1227"/>
          </a:p>
        </p:txBody>
      </p:sp>
      <p:sp>
        <p:nvSpPr>
          <p:cNvPr id="46" name="object 46"/>
          <p:cNvSpPr txBox="1"/>
          <p:nvPr/>
        </p:nvSpPr>
        <p:spPr>
          <a:xfrm>
            <a:off x="9491133" y="4128311"/>
            <a:ext cx="983673" cy="250161"/>
          </a:xfrm>
          <a:prstGeom prst="rect">
            <a:avLst/>
          </a:prstGeom>
        </p:spPr>
        <p:txBody>
          <a:bodyPr vert="horz" wrap="square" lIns="0" tIns="6061" rIns="0" bIns="0" rtlCol="0">
            <a:spAutoFit/>
          </a:bodyPr>
          <a:lstStyle/>
          <a:p>
            <a:pPr marL="8659" marR="3464">
              <a:lnSpc>
                <a:spcPct val="102800"/>
              </a:lnSpc>
              <a:spcBef>
                <a:spcPts val="48"/>
              </a:spcBef>
            </a:pPr>
            <a:r>
              <a:rPr sz="784" dirty="0">
                <a:solidFill>
                  <a:srgbClr val="595959"/>
                </a:solidFill>
                <a:latin typeface="Calibri"/>
                <a:cs typeface="Calibri"/>
              </a:rPr>
              <a:t>after</a:t>
            </a:r>
            <a:r>
              <a:rPr sz="784" spc="-10" dirty="0">
                <a:solidFill>
                  <a:srgbClr val="595959"/>
                </a:solidFill>
                <a:latin typeface="Calibri"/>
                <a:cs typeface="Calibri"/>
              </a:rPr>
              <a:t> </a:t>
            </a:r>
            <a:r>
              <a:rPr sz="784" spc="3" dirty="0">
                <a:solidFill>
                  <a:srgbClr val="595959"/>
                </a:solidFill>
                <a:latin typeface="Calibri"/>
                <a:cs typeface="Calibri"/>
              </a:rPr>
              <a:t>the</a:t>
            </a:r>
            <a:r>
              <a:rPr sz="784" spc="-10" dirty="0">
                <a:solidFill>
                  <a:srgbClr val="595959"/>
                </a:solidFill>
                <a:latin typeface="Calibri"/>
                <a:cs typeface="Calibri"/>
              </a:rPr>
              <a:t> </a:t>
            </a:r>
            <a:r>
              <a:rPr sz="784" dirty="0">
                <a:solidFill>
                  <a:srgbClr val="595959"/>
                </a:solidFill>
                <a:latin typeface="Calibri"/>
                <a:cs typeface="Calibri"/>
              </a:rPr>
              <a:t>final</a:t>
            </a:r>
            <a:r>
              <a:rPr sz="784" spc="-10" dirty="0">
                <a:solidFill>
                  <a:srgbClr val="595959"/>
                </a:solidFill>
                <a:latin typeface="Calibri"/>
                <a:cs typeface="Calibri"/>
              </a:rPr>
              <a:t> </a:t>
            </a:r>
            <a:r>
              <a:rPr sz="784" dirty="0">
                <a:solidFill>
                  <a:srgbClr val="595959"/>
                </a:solidFill>
                <a:latin typeface="Calibri"/>
                <a:cs typeface="Calibri"/>
              </a:rPr>
              <a:t>victory</a:t>
            </a:r>
            <a:r>
              <a:rPr sz="784" spc="-7" dirty="0">
                <a:solidFill>
                  <a:srgbClr val="595959"/>
                </a:solidFill>
                <a:latin typeface="Calibri"/>
                <a:cs typeface="Calibri"/>
              </a:rPr>
              <a:t> </a:t>
            </a:r>
            <a:r>
              <a:rPr sz="784" spc="3" dirty="0">
                <a:solidFill>
                  <a:srgbClr val="595959"/>
                </a:solidFill>
                <a:latin typeface="Calibri"/>
                <a:cs typeface="Calibri"/>
              </a:rPr>
              <a:t>of </a:t>
            </a:r>
            <a:r>
              <a:rPr sz="784" spc="-167" dirty="0">
                <a:solidFill>
                  <a:srgbClr val="595959"/>
                </a:solidFill>
                <a:latin typeface="Calibri"/>
                <a:cs typeface="Calibri"/>
              </a:rPr>
              <a:t> </a:t>
            </a:r>
            <a:r>
              <a:rPr sz="784" dirty="0">
                <a:solidFill>
                  <a:srgbClr val="595959"/>
                </a:solidFill>
                <a:latin typeface="Calibri"/>
                <a:cs typeface="Calibri"/>
              </a:rPr>
              <a:t>Ukraine</a:t>
            </a:r>
            <a:endParaRPr sz="784">
              <a:latin typeface="Calibri"/>
              <a:cs typeface="Calibri"/>
            </a:endParaRPr>
          </a:p>
        </p:txBody>
      </p:sp>
      <p:sp>
        <p:nvSpPr>
          <p:cNvPr id="47" name="object 47"/>
          <p:cNvSpPr/>
          <p:nvPr/>
        </p:nvSpPr>
        <p:spPr>
          <a:xfrm>
            <a:off x="9421576" y="4613087"/>
            <a:ext cx="55418" cy="56717"/>
          </a:xfrm>
          <a:custGeom>
            <a:avLst/>
            <a:gdLst/>
            <a:ahLst/>
            <a:cxnLst/>
            <a:rect l="l" t="t" r="r" b="b"/>
            <a:pathLst>
              <a:path w="81279" h="83184">
                <a:moveTo>
                  <a:pt x="80695" y="0"/>
                </a:moveTo>
                <a:lnTo>
                  <a:pt x="0" y="0"/>
                </a:lnTo>
                <a:lnTo>
                  <a:pt x="0" y="82664"/>
                </a:lnTo>
                <a:lnTo>
                  <a:pt x="80695" y="82664"/>
                </a:lnTo>
                <a:lnTo>
                  <a:pt x="80695" y="0"/>
                </a:lnTo>
                <a:close/>
              </a:path>
            </a:pathLst>
          </a:custGeom>
          <a:solidFill>
            <a:srgbClr val="A5A5A5"/>
          </a:solidFill>
        </p:spPr>
        <p:txBody>
          <a:bodyPr wrap="square" lIns="0" tIns="0" rIns="0" bIns="0" rtlCol="0"/>
          <a:lstStyle/>
          <a:p>
            <a:endParaRPr sz="1227"/>
          </a:p>
        </p:txBody>
      </p:sp>
      <p:sp>
        <p:nvSpPr>
          <p:cNvPr id="48" name="object 48"/>
          <p:cNvSpPr txBox="1"/>
          <p:nvPr/>
        </p:nvSpPr>
        <p:spPr>
          <a:xfrm>
            <a:off x="9491133" y="4560289"/>
            <a:ext cx="1097107" cy="687076"/>
          </a:xfrm>
          <a:prstGeom prst="rect">
            <a:avLst/>
          </a:prstGeom>
        </p:spPr>
        <p:txBody>
          <a:bodyPr vert="horz" wrap="square" lIns="0" tIns="6061" rIns="0" bIns="0" rtlCol="0">
            <a:spAutoFit/>
          </a:bodyPr>
          <a:lstStyle/>
          <a:p>
            <a:pPr marL="8659" marR="3464">
              <a:lnSpc>
                <a:spcPct val="102800"/>
              </a:lnSpc>
              <a:spcBef>
                <a:spcPts val="48"/>
              </a:spcBef>
            </a:pPr>
            <a:r>
              <a:rPr sz="784" dirty="0">
                <a:solidFill>
                  <a:srgbClr val="595959"/>
                </a:solidFill>
                <a:latin typeface="Calibri"/>
                <a:cs typeface="Calibri"/>
              </a:rPr>
              <a:t>after </a:t>
            </a:r>
            <a:r>
              <a:rPr sz="784" spc="3" dirty="0">
                <a:solidFill>
                  <a:srgbClr val="595959"/>
                </a:solidFill>
                <a:latin typeface="Calibri"/>
                <a:cs typeface="Calibri"/>
              </a:rPr>
              <a:t>the </a:t>
            </a:r>
            <a:r>
              <a:rPr sz="784" dirty="0">
                <a:solidFill>
                  <a:srgbClr val="595959"/>
                </a:solidFill>
                <a:latin typeface="Calibri"/>
                <a:cs typeface="Calibri"/>
              </a:rPr>
              <a:t>conditions </a:t>
            </a:r>
            <a:r>
              <a:rPr sz="784" spc="3" dirty="0">
                <a:solidFill>
                  <a:srgbClr val="595959"/>
                </a:solidFill>
                <a:latin typeface="Calibri"/>
                <a:cs typeface="Calibri"/>
              </a:rPr>
              <a:t>for </a:t>
            </a:r>
            <a:r>
              <a:rPr sz="784" spc="7" dirty="0">
                <a:solidFill>
                  <a:srgbClr val="595959"/>
                </a:solidFill>
                <a:latin typeface="Calibri"/>
                <a:cs typeface="Calibri"/>
              </a:rPr>
              <a:t> </a:t>
            </a:r>
            <a:r>
              <a:rPr sz="784" dirty="0">
                <a:solidFill>
                  <a:srgbClr val="595959"/>
                </a:solidFill>
                <a:latin typeface="Calibri"/>
                <a:cs typeface="Calibri"/>
              </a:rPr>
              <a:t>living with </a:t>
            </a:r>
            <a:r>
              <a:rPr sz="784" spc="-3" dirty="0">
                <a:solidFill>
                  <a:srgbClr val="595959"/>
                </a:solidFill>
                <a:latin typeface="Calibri"/>
                <a:cs typeface="Calibri"/>
              </a:rPr>
              <a:t>an </a:t>
            </a:r>
            <a:r>
              <a:rPr sz="784" dirty="0">
                <a:solidFill>
                  <a:srgbClr val="595959"/>
                </a:solidFill>
                <a:latin typeface="Calibri"/>
                <a:cs typeface="Calibri"/>
              </a:rPr>
              <a:t>autistic child </a:t>
            </a:r>
            <a:r>
              <a:rPr sz="784" spc="-167" dirty="0">
                <a:solidFill>
                  <a:srgbClr val="595959"/>
                </a:solidFill>
                <a:latin typeface="Calibri"/>
                <a:cs typeface="Calibri"/>
              </a:rPr>
              <a:t> </a:t>
            </a:r>
            <a:r>
              <a:rPr sz="784" dirty="0">
                <a:solidFill>
                  <a:srgbClr val="595959"/>
                </a:solidFill>
                <a:latin typeface="Calibri"/>
                <a:cs typeface="Calibri"/>
              </a:rPr>
              <a:t>are</a:t>
            </a:r>
            <a:r>
              <a:rPr sz="784" spc="-7" dirty="0">
                <a:solidFill>
                  <a:srgbClr val="595959"/>
                </a:solidFill>
                <a:latin typeface="Calibri"/>
                <a:cs typeface="Calibri"/>
              </a:rPr>
              <a:t> </a:t>
            </a:r>
            <a:r>
              <a:rPr sz="784" dirty="0">
                <a:solidFill>
                  <a:srgbClr val="595959"/>
                </a:solidFill>
                <a:latin typeface="Calibri"/>
                <a:cs typeface="Calibri"/>
              </a:rPr>
              <a:t>restored</a:t>
            </a:r>
            <a:endParaRPr sz="784">
              <a:latin typeface="Calibri"/>
              <a:cs typeface="Calibri"/>
            </a:endParaRPr>
          </a:p>
          <a:p>
            <a:pPr marL="8659" marR="122523">
              <a:lnSpc>
                <a:spcPct val="102800"/>
              </a:lnSpc>
              <a:spcBef>
                <a:spcPts val="501"/>
              </a:spcBef>
            </a:pPr>
            <a:r>
              <a:rPr sz="784" spc="7" dirty="0">
                <a:solidFill>
                  <a:srgbClr val="595959"/>
                </a:solidFill>
                <a:latin typeface="Calibri"/>
                <a:cs typeface="Calibri"/>
              </a:rPr>
              <a:t>we</a:t>
            </a:r>
            <a:r>
              <a:rPr sz="784" spc="-17" dirty="0">
                <a:solidFill>
                  <a:srgbClr val="595959"/>
                </a:solidFill>
                <a:latin typeface="Calibri"/>
                <a:cs typeface="Calibri"/>
              </a:rPr>
              <a:t> </a:t>
            </a:r>
            <a:r>
              <a:rPr sz="784" dirty="0">
                <a:solidFill>
                  <a:srgbClr val="595959"/>
                </a:solidFill>
                <a:latin typeface="Calibri"/>
                <a:cs typeface="Calibri"/>
              </a:rPr>
              <a:t>have</a:t>
            </a:r>
            <a:r>
              <a:rPr sz="784" spc="-14" dirty="0">
                <a:solidFill>
                  <a:srgbClr val="595959"/>
                </a:solidFill>
                <a:latin typeface="Calibri"/>
                <a:cs typeface="Calibri"/>
              </a:rPr>
              <a:t> </a:t>
            </a:r>
            <a:r>
              <a:rPr sz="784" spc="3" dirty="0">
                <a:solidFill>
                  <a:srgbClr val="595959"/>
                </a:solidFill>
                <a:latin typeface="Calibri"/>
                <a:cs typeface="Calibri"/>
              </a:rPr>
              <a:t>decided</a:t>
            </a:r>
            <a:r>
              <a:rPr sz="784" spc="-14" dirty="0">
                <a:solidFill>
                  <a:srgbClr val="595959"/>
                </a:solidFill>
                <a:latin typeface="Calibri"/>
                <a:cs typeface="Calibri"/>
              </a:rPr>
              <a:t> </a:t>
            </a:r>
            <a:r>
              <a:rPr sz="784" dirty="0">
                <a:solidFill>
                  <a:srgbClr val="595959"/>
                </a:solidFill>
                <a:latin typeface="Calibri"/>
                <a:cs typeface="Calibri"/>
              </a:rPr>
              <a:t>not</a:t>
            </a:r>
            <a:r>
              <a:rPr sz="784" spc="-10" dirty="0">
                <a:solidFill>
                  <a:srgbClr val="595959"/>
                </a:solidFill>
                <a:latin typeface="Calibri"/>
                <a:cs typeface="Calibri"/>
              </a:rPr>
              <a:t> </a:t>
            </a:r>
            <a:r>
              <a:rPr sz="784" dirty="0">
                <a:solidFill>
                  <a:srgbClr val="595959"/>
                </a:solidFill>
                <a:latin typeface="Calibri"/>
                <a:cs typeface="Calibri"/>
              </a:rPr>
              <a:t>to </a:t>
            </a:r>
            <a:r>
              <a:rPr sz="784" spc="-167" dirty="0">
                <a:solidFill>
                  <a:srgbClr val="595959"/>
                </a:solidFill>
                <a:latin typeface="Calibri"/>
                <a:cs typeface="Calibri"/>
              </a:rPr>
              <a:t> </a:t>
            </a:r>
            <a:r>
              <a:rPr sz="784" dirty="0">
                <a:solidFill>
                  <a:srgbClr val="595959"/>
                </a:solidFill>
                <a:latin typeface="Calibri"/>
                <a:cs typeface="Calibri"/>
              </a:rPr>
              <a:t>return</a:t>
            </a:r>
            <a:endParaRPr sz="784">
              <a:latin typeface="Calibri"/>
              <a:cs typeface="Calibri"/>
            </a:endParaRPr>
          </a:p>
        </p:txBody>
      </p:sp>
      <p:sp>
        <p:nvSpPr>
          <p:cNvPr id="49" name="object 49"/>
          <p:cNvSpPr/>
          <p:nvPr/>
        </p:nvSpPr>
        <p:spPr>
          <a:xfrm>
            <a:off x="9421576" y="5045228"/>
            <a:ext cx="55418" cy="55418"/>
          </a:xfrm>
          <a:custGeom>
            <a:avLst/>
            <a:gdLst/>
            <a:ahLst/>
            <a:cxnLst/>
            <a:rect l="l" t="t" r="r" b="b"/>
            <a:pathLst>
              <a:path w="81279" h="81279">
                <a:moveTo>
                  <a:pt x="80695" y="0"/>
                </a:moveTo>
                <a:lnTo>
                  <a:pt x="0" y="0"/>
                </a:lnTo>
                <a:lnTo>
                  <a:pt x="0" y="80708"/>
                </a:lnTo>
                <a:lnTo>
                  <a:pt x="80695" y="80708"/>
                </a:lnTo>
                <a:lnTo>
                  <a:pt x="80695" y="0"/>
                </a:lnTo>
                <a:close/>
              </a:path>
            </a:pathLst>
          </a:custGeom>
          <a:solidFill>
            <a:srgbClr val="FFC000"/>
          </a:solidFill>
        </p:spPr>
        <p:txBody>
          <a:bodyPr wrap="square" lIns="0" tIns="0" rIns="0" bIns="0" rtlCol="0"/>
          <a:lstStyle/>
          <a:p>
            <a:endParaRPr sz="1227"/>
          </a:p>
        </p:txBody>
      </p:sp>
      <p:sp>
        <p:nvSpPr>
          <p:cNvPr id="50" name="object 50"/>
          <p:cNvSpPr/>
          <p:nvPr/>
        </p:nvSpPr>
        <p:spPr>
          <a:xfrm>
            <a:off x="9421576" y="5477368"/>
            <a:ext cx="55418" cy="55418"/>
          </a:xfrm>
          <a:custGeom>
            <a:avLst/>
            <a:gdLst/>
            <a:ahLst/>
            <a:cxnLst/>
            <a:rect l="l" t="t" r="r" b="b"/>
            <a:pathLst>
              <a:path w="81279" h="81279">
                <a:moveTo>
                  <a:pt x="80695" y="0"/>
                </a:moveTo>
                <a:lnTo>
                  <a:pt x="0" y="0"/>
                </a:lnTo>
                <a:lnTo>
                  <a:pt x="0" y="80708"/>
                </a:lnTo>
                <a:lnTo>
                  <a:pt x="80695" y="80708"/>
                </a:lnTo>
                <a:lnTo>
                  <a:pt x="80695" y="0"/>
                </a:lnTo>
                <a:close/>
              </a:path>
            </a:pathLst>
          </a:custGeom>
          <a:solidFill>
            <a:srgbClr val="4472C4"/>
          </a:solidFill>
        </p:spPr>
        <p:txBody>
          <a:bodyPr wrap="square" lIns="0" tIns="0" rIns="0" bIns="0" rtlCol="0"/>
          <a:lstStyle/>
          <a:p>
            <a:endParaRPr sz="1227"/>
          </a:p>
        </p:txBody>
      </p:sp>
      <p:sp>
        <p:nvSpPr>
          <p:cNvPr id="51" name="object 51"/>
          <p:cNvSpPr txBox="1"/>
          <p:nvPr/>
        </p:nvSpPr>
        <p:spPr>
          <a:xfrm>
            <a:off x="9491134" y="5424244"/>
            <a:ext cx="1139536" cy="250161"/>
          </a:xfrm>
          <a:prstGeom prst="rect">
            <a:avLst/>
          </a:prstGeom>
        </p:spPr>
        <p:txBody>
          <a:bodyPr vert="horz" wrap="square" lIns="0" tIns="6061" rIns="0" bIns="0" rtlCol="0">
            <a:spAutoFit/>
          </a:bodyPr>
          <a:lstStyle/>
          <a:p>
            <a:pPr marL="8659" marR="3464">
              <a:lnSpc>
                <a:spcPct val="102800"/>
              </a:lnSpc>
              <a:spcBef>
                <a:spcPts val="48"/>
              </a:spcBef>
            </a:pPr>
            <a:r>
              <a:rPr sz="784" dirty="0">
                <a:solidFill>
                  <a:srgbClr val="595959"/>
                </a:solidFill>
                <a:latin typeface="Calibri"/>
                <a:cs typeface="Calibri"/>
              </a:rPr>
              <a:t>it </a:t>
            </a:r>
            <a:r>
              <a:rPr sz="784" spc="3" dirty="0">
                <a:solidFill>
                  <a:srgbClr val="595959"/>
                </a:solidFill>
                <a:latin typeface="Calibri"/>
                <a:cs typeface="Calibri"/>
              </a:rPr>
              <a:t>is </a:t>
            </a:r>
            <a:r>
              <a:rPr sz="784" dirty="0">
                <a:solidFill>
                  <a:srgbClr val="595959"/>
                </a:solidFill>
                <a:latin typeface="Calibri"/>
                <a:cs typeface="Calibri"/>
              </a:rPr>
              <a:t>difficult to </a:t>
            </a:r>
            <a:r>
              <a:rPr sz="784" spc="3" dirty="0">
                <a:solidFill>
                  <a:srgbClr val="595959"/>
                </a:solidFill>
                <a:latin typeface="Calibri"/>
                <a:cs typeface="Calibri"/>
              </a:rPr>
              <a:t>say </a:t>
            </a:r>
            <a:r>
              <a:rPr sz="784" dirty="0">
                <a:solidFill>
                  <a:srgbClr val="595959"/>
                </a:solidFill>
                <a:latin typeface="Calibri"/>
                <a:cs typeface="Calibri"/>
              </a:rPr>
              <a:t>anything </a:t>
            </a:r>
            <a:r>
              <a:rPr sz="784" spc="-170" dirty="0">
                <a:solidFill>
                  <a:srgbClr val="595959"/>
                </a:solidFill>
                <a:latin typeface="Calibri"/>
                <a:cs typeface="Calibri"/>
              </a:rPr>
              <a:t> </a:t>
            </a:r>
            <a:r>
              <a:rPr sz="784" dirty="0">
                <a:solidFill>
                  <a:srgbClr val="595959"/>
                </a:solidFill>
                <a:latin typeface="Calibri"/>
                <a:cs typeface="Calibri"/>
              </a:rPr>
              <a:t>for</a:t>
            </a:r>
            <a:r>
              <a:rPr sz="784" spc="7" dirty="0">
                <a:solidFill>
                  <a:srgbClr val="595959"/>
                </a:solidFill>
                <a:latin typeface="Calibri"/>
                <a:cs typeface="Calibri"/>
              </a:rPr>
              <a:t> </a:t>
            </a:r>
            <a:r>
              <a:rPr sz="784" spc="-3" dirty="0">
                <a:solidFill>
                  <a:srgbClr val="595959"/>
                </a:solidFill>
                <a:latin typeface="Calibri"/>
                <a:cs typeface="Calibri"/>
              </a:rPr>
              <a:t>sure</a:t>
            </a:r>
            <a:r>
              <a:rPr sz="784" spc="3" dirty="0">
                <a:solidFill>
                  <a:srgbClr val="595959"/>
                </a:solidFill>
                <a:latin typeface="Calibri"/>
                <a:cs typeface="Calibri"/>
              </a:rPr>
              <a:t> now</a:t>
            </a:r>
            <a:endParaRPr sz="784">
              <a:latin typeface="Calibri"/>
              <a:cs typeface="Calibri"/>
            </a:endParaRPr>
          </a:p>
        </p:txBody>
      </p:sp>
      <p:sp>
        <p:nvSpPr>
          <p:cNvPr id="52" name="object 52"/>
          <p:cNvSpPr txBox="1">
            <a:spLocks noGrp="1"/>
          </p:cNvSpPr>
          <p:nvPr>
            <p:ph type="sldNum" sz="quarter" idx="7"/>
          </p:nvPr>
        </p:nvSpPr>
        <p:spPr>
          <a:xfrm>
            <a:off x="7634573" y="9588500"/>
            <a:ext cx="282575" cy="215900"/>
          </a:xfrm>
          <a:prstGeom prst="rect">
            <a:avLst/>
          </a:prstGeom>
        </p:spPr>
        <p:txBody>
          <a:bodyPr vert="horz" wrap="square" lIns="0" tIns="0" rIns="0" bIns="0" rtlCol="0">
            <a:spAutoFit/>
          </a:bodyPr>
          <a:lstStyle>
            <a:defPPr>
              <a:defRPr lang="en-US"/>
            </a:defPPr>
            <a:lvl1pPr marL="0" algn="l" defTabSz="914400" rtl="0" eaLnBrk="1" latinLnBrk="0" hangingPunct="1">
              <a:defRPr sz="1500" b="1" i="0" kern="1200">
                <a:solidFill>
                  <a:srgbClr val="0082BF"/>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525"/>
              </a:lnSpc>
            </a:pPr>
            <a:fld id="{81D60167-4931-47E6-BA6A-407CBD079E47}" type="slidenum">
              <a:rPr lang="en-GB" smtClean="0"/>
              <a:pPr marL="38100">
                <a:lnSpc>
                  <a:spcPts val="1525"/>
                </a:lnSpc>
              </a:pPr>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473"/>
            <a:ext cx="12192000" cy="1716727"/>
          </a:xfrm>
          <a:prstGeom prst="rect">
            <a:avLst/>
          </a:prstGeom>
        </p:spPr>
      </p:pic>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570888"/>
            <a:ext cx="12192001" cy="1287112"/>
          </a:xfrm>
          <a:prstGeom prst="rect">
            <a:avLst/>
          </a:prstGeom>
        </p:spPr>
      </p:pic>
      <p:sp>
        <p:nvSpPr>
          <p:cNvPr id="7" name="Title 6"/>
          <p:cNvSpPr>
            <a:spLocks noGrp="1"/>
          </p:cNvSpPr>
          <p:nvPr>
            <p:ph type="title"/>
          </p:nvPr>
        </p:nvSpPr>
        <p:spPr>
          <a:xfrm>
            <a:off x="6794500" y="864870"/>
            <a:ext cx="4467225" cy="1325880"/>
          </a:xfrm>
        </p:spPr>
        <p:txBody>
          <a:bodyPr/>
          <a:lstStyle/>
          <a:p>
            <a:r>
              <a:rPr lang="en-GB" altLang="en-US"/>
              <a:t>Future:</a:t>
            </a:r>
          </a:p>
        </p:txBody>
      </p:sp>
      <p:sp>
        <p:nvSpPr>
          <p:cNvPr id="8" name="Content Placeholder 7"/>
          <p:cNvSpPr>
            <a:spLocks noGrp="1"/>
          </p:cNvSpPr>
          <p:nvPr>
            <p:ph sz="half" idx="1"/>
          </p:nvPr>
        </p:nvSpPr>
        <p:spPr>
          <a:xfrm>
            <a:off x="6436995" y="2431415"/>
            <a:ext cx="5181600" cy="4351338"/>
          </a:xfrm>
        </p:spPr>
        <p:txBody>
          <a:bodyPr/>
          <a:lstStyle/>
          <a:p>
            <a:r>
              <a:rPr lang="en-GB" altLang="en-US"/>
              <a:t>as donations come in, we need to remain vigilant about scammers - already there are people claiming to be experts just to get donation money. </a:t>
            </a:r>
          </a:p>
        </p:txBody>
      </p:sp>
      <p:pic>
        <p:nvPicPr>
          <p:cNvPr id="2" name="Picture 1" descr="statistic_id1303432_total-bilateral-aid-commitments-to-ukraine-2022-2023-by-country-and-type"/>
          <p:cNvPicPr>
            <a:picLocks noChangeAspect="1"/>
          </p:cNvPicPr>
          <p:nvPr/>
        </p:nvPicPr>
        <p:blipFill>
          <a:blip r:embed="rId4"/>
          <a:srcRect b="51787"/>
          <a:stretch>
            <a:fillRect/>
          </a:stretch>
        </p:blipFill>
        <p:spPr>
          <a:xfrm>
            <a:off x="826770" y="864870"/>
            <a:ext cx="4297045" cy="4065270"/>
          </a:xfrm>
          <a:prstGeom prst="rect">
            <a:avLst/>
          </a:prstGeom>
        </p:spPr>
      </p:pic>
      <p:pic>
        <p:nvPicPr>
          <p:cNvPr id="3" name="Content Placeholder 2" descr="statistic_id1303432_total-bilateral-aid-commitments-to-ukraine-2022-2023-by-country-and-type"/>
          <p:cNvPicPr>
            <a:picLocks noGrp="1" noChangeAspect="1"/>
          </p:cNvPicPr>
          <p:nvPr>
            <p:ph sz="half" idx="2"/>
          </p:nvPr>
        </p:nvPicPr>
        <p:blipFill>
          <a:blip r:embed="rId4"/>
          <a:srcRect l="-207" t="48508" r="207" b="471"/>
          <a:stretch>
            <a:fillRect/>
          </a:stretch>
        </p:blipFill>
        <p:spPr>
          <a:xfrm>
            <a:off x="2136775" y="1817370"/>
            <a:ext cx="4300220" cy="46050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Текст 2"/>
          <p:cNvSpPr>
            <a:spLocks noGrp="1"/>
          </p:cNvSpPr>
          <p:nvPr>
            <p:ph type="body" idx="1"/>
          </p:nvPr>
        </p:nvSpPr>
        <p:spPr>
          <a:xfrm>
            <a:off x="4583113" y="658813"/>
            <a:ext cx="6465888" cy="1474788"/>
          </a:xfrm>
        </p:spPr>
        <p:txBody>
          <a:bodyPr vert="horz" wrap="square" lIns="91440" tIns="45720" rIns="91440" bIns="45720" numCol="1" anchor="t" anchorCtr="0" compatLnSpc="1">
            <a:normAutofit fontScale="25000" lnSpcReduction="20000"/>
          </a:bodyPr>
          <a:lstStyle/>
          <a:p>
            <a:pPr eaLnBrk="1" hangingPunct="1">
              <a:spcBef>
                <a:spcPct val="0"/>
              </a:spcBef>
            </a:pPr>
            <a:r>
              <a:rPr sz="1600" b="1" kern="1200" dirty="0">
                <a:solidFill>
                  <a:schemeClr val="accent1"/>
                </a:solidFill>
                <a:latin typeface="Tahoma" panose="020B0604030504040204" pitchFamily="34" charset="0"/>
                <a:ea typeface="+mn-ea"/>
                <a:cs typeface="Tahoma" panose="020B0604030504040204" pitchFamily="34" charset="0"/>
              </a:rPr>
              <a:t>У МОЄЇ ДИТИНИ АУТИЗМ</a:t>
            </a:r>
          </a:p>
          <a:p>
            <a:pPr eaLnBrk="1" hangingPunct="1">
              <a:spcBef>
                <a:spcPct val="0"/>
              </a:spcBef>
            </a:pPr>
            <a:r>
              <a:rPr sz="1600" b="1" kern="1200" dirty="0">
                <a:solidFill>
                  <a:schemeClr val="accent1"/>
                </a:solidFill>
                <a:latin typeface="Tahoma" panose="020B0604030504040204" pitchFamily="34" charset="0"/>
                <a:ea typeface="+mn-ea"/>
                <a:cs typeface="Tahoma" panose="020B0604030504040204" pitchFamily="34" charset="0"/>
              </a:rPr>
              <a:t>ПЕРШІ КРОКИ ДОПОМОГИ</a:t>
            </a:r>
            <a:endParaRPr lang="ru-RU" altLang="uk-UA" sz="1300" b="1" kern="1200" dirty="0">
              <a:solidFill>
                <a:schemeClr val="accent1"/>
              </a:solidFill>
              <a:latin typeface="Tahoma" panose="020B0604030504040204" pitchFamily="34" charset="0"/>
              <a:ea typeface="+mn-ea"/>
              <a:cs typeface="Tahoma" panose="020B0604030504040204" pitchFamily="34" charset="0"/>
            </a:endParaRPr>
          </a:p>
          <a:p>
            <a:pPr eaLnBrk="1" hangingPunct="1">
              <a:lnSpc>
                <a:spcPct val="120000"/>
              </a:lnSpc>
            </a:pPr>
            <a:r>
              <a:rPr lang="ru-RU" altLang="uk-UA" sz="1300" kern="1200" dirty="0">
                <a:solidFill>
                  <a:srgbClr val="0070C0"/>
                </a:solidFill>
                <a:latin typeface="Tahoma" panose="020B0604030504040204" pitchFamily="34" charset="0"/>
                <a:ea typeface="+mn-ea"/>
                <a:cs typeface="Tahoma" panose="020B0604030504040204" pitchFamily="34" charset="0"/>
              </a:rPr>
              <a:t> </a:t>
            </a:r>
          </a:p>
          <a:p>
            <a:pPr algn="just" eaLnBrk="1" hangingPunct="1">
              <a:lnSpc>
                <a:spcPct val="120000"/>
              </a:lnSpc>
              <a:buFont typeface="Arial" panose="020B0604020202020204" pitchFamily="34" charset="0"/>
              <a:buChar char="•"/>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buFont typeface="Arial" panose="020B0604020202020204" pitchFamily="34" charset="0"/>
              <a:buChar char="•"/>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endParaRPr lang="ru-RU" altLang="uk-UA" sz="1300" kern="1200" dirty="0">
              <a:solidFill>
                <a:srgbClr val="0070C0"/>
              </a:solidFill>
              <a:latin typeface="Tahoma" panose="020B0604030504040204" pitchFamily="34" charset="0"/>
              <a:ea typeface="+mn-ea"/>
              <a:cs typeface="Tahoma" panose="020B0604030504040204" pitchFamily="34" charset="0"/>
            </a:endParaRPr>
          </a:p>
          <a:p>
            <a:pPr algn="just" eaLnBrk="1" hangingPunct="1">
              <a:lnSpc>
                <a:spcPct val="120000"/>
              </a:lnSpc>
            </a:pPr>
            <a:r>
              <a:rPr lang="ru-RU" altLang="uk-UA" sz="1300" kern="1200" dirty="0">
                <a:solidFill>
                  <a:srgbClr val="0070C0"/>
                </a:solidFill>
                <a:latin typeface="Tahoma" panose="020B0604030504040204" pitchFamily="34" charset="0"/>
                <a:ea typeface="+mn-ea"/>
                <a:cs typeface="Tahoma" panose="020B0604030504040204" pitchFamily="34" charset="0"/>
              </a:rPr>
              <a:t> </a:t>
            </a:r>
          </a:p>
          <a:p>
            <a:pPr algn="just" eaLnBrk="1" hangingPunct="1">
              <a:lnSpc>
                <a:spcPct val="120000"/>
              </a:lnSpc>
            </a:pPr>
            <a:endParaRPr lang="ru-RU" altLang="uk-UA" sz="1300" kern="1200" dirty="0">
              <a:solidFill>
                <a:srgbClr val="0070C0"/>
              </a:solidFill>
              <a:latin typeface="Tahoma" panose="020B0604030504040204" pitchFamily="34" charset="0"/>
              <a:ea typeface="Tahoma" panose="020B0604030504040204" pitchFamily="34" charset="0"/>
              <a:cs typeface="+mn-cs"/>
            </a:endParaRPr>
          </a:p>
        </p:txBody>
      </p:sp>
      <p:grpSp>
        <p:nvGrpSpPr>
          <p:cNvPr id="5" name="Group 4"/>
          <p:cNvGrpSpPr/>
          <p:nvPr/>
        </p:nvGrpSpPr>
        <p:grpSpPr>
          <a:xfrm>
            <a:off x="-71120" y="-92075"/>
            <a:ext cx="12262485" cy="7042150"/>
            <a:chOff x="-112" y="-145"/>
            <a:chExt cx="19311" cy="11090"/>
          </a:xfrm>
        </p:grpSpPr>
        <p:pic>
          <p:nvPicPr>
            <p:cNvPr id="6147" name="Рисунок 5"/>
            <p:cNvPicPr>
              <a:picLocks noChangeAspect="1"/>
            </p:cNvPicPr>
            <p:nvPr/>
          </p:nvPicPr>
          <p:blipFill>
            <a:blip r:embed="rId2"/>
            <a:stretch>
              <a:fillRect/>
            </a:stretch>
          </p:blipFill>
          <p:spPr>
            <a:xfrm>
              <a:off x="14795" y="0"/>
              <a:ext cx="4405" cy="1335"/>
            </a:xfrm>
            <a:prstGeom prst="rect">
              <a:avLst/>
            </a:prstGeom>
            <a:noFill/>
            <a:ln w="9525">
              <a:noFill/>
            </a:ln>
          </p:spPr>
        </p:pic>
        <p:pic>
          <p:nvPicPr>
            <p:cNvPr id="6148" name="Рисунок 1"/>
            <p:cNvPicPr>
              <a:picLocks noChangeAspect="1"/>
            </p:cNvPicPr>
            <p:nvPr/>
          </p:nvPicPr>
          <p:blipFill>
            <a:blip r:embed="rId3"/>
            <a:stretch>
              <a:fillRect/>
            </a:stretch>
          </p:blipFill>
          <p:spPr>
            <a:xfrm>
              <a:off x="-112" y="-145"/>
              <a:ext cx="15550" cy="11090"/>
            </a:xfrm>
            <a:prstGeom prst="rect">
              <a:avLst/>
            </a:prstGeom>
            <a:noFill/>
            <a:ln w="9525">
              <a:noFill/>
            </a:ln>
          </p:spPr>
        </p:pic>
      </p:grpSp>
      <p:sp>
        <p:nvSpPr>
          <p:cNvPr id="2" name="Rectangles 1"/>
          <p:cNvSpPr/>
          <p:nvPr/>
        </p:nvSpPr>
        <p:spPr>
          <a:xfrm>
            <a:off x="4454525" y="548005"/>
            <a:ext cx="1198245" cy="4216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tLang="en-US"/>
          </a:p>
        </p:txBody>
      </p:sp>
      <p:sp>
        <p:nvSpPr>
          <p:cNvPr id="6149" name="Заголовок 1"/>
          <p:cNvSpPr>
            <a:spLocks noGrp="1"/>
          </p:cNvSpPr>
          <p:nvPr>
            <p:ph type="title"/>
          </p:nvPr>
        </p:nvSpPr>
        <p:spPr>
          <a:xfrm>
            <a:off x="3735070" y="405765"/>
            <a:ext cx="5092065" cy="706755"/>
          </a:xfrm>
        </p:spPr>
        <p:txBody>
          <a:bodyPr vert="horz" wrap="square" lIns="91440" tIns="45720" rIns="91440" bIns="45720" anchor="t" anchorCtr="0"/>
          <a:lstStyle/>
          <a:p>
            <a:r>
              <a:rPr lang="en-GB" sz="3300" b="0" dirty="0">
                <a:solidFill>
                  <a:schemeClr val="accent1"/>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sym typeface="+mn-ea"/>
              </a:rPr>
              <a:t>Our work during the war:</a:t>
            </a:r>
            <a:endParaRPr lang="en-GB" sz="3300" b="0" kern="1200" dirty="0">
              <a:solidFill>
                <a:srgbClr val="0A83BE"/>
              </a:solidFill>
              <a:latin typeface="Tahoma" panose="020B0604030504040204" pitchFamily="34" charset="0"/>
              <a:ea typeface="Tahoma" panose="020B0604030504040204" pitchFamily="34" charset="0"/>
              <a:cs typeface="+mj-cs"/>
            </a:endParaRPr>
          </a:p>
        </p:txBody>
      </p:sp>
      <p:sp>
        <p:nvSpPr>
          <p:cNvPr id="3" name="Text Box 2"/>
          <p:cNvSpPr txBox="1"/>
          <p:nvPr/>
        </p:nvSpPr>
        <p:spPr>
          <a:xfrm>
            <a:off x="3912870" y="1303020"/>
            <a:ext cx="7446645" cy="4399915"/>
          </a:xfrm>
          <a:prstGeom prst="rect">
            <a:avLst/>
          </a:prstGeom>
          <a:noFill/>
        </p:spPr>
        <p:txBody>
          <a:bodyPr wrap="square" rtlCol="0">
            <a:spAutoFit/>
          </a:bodyPr>
          <a:lstStyle/>
          <a:p>
            <a:pPr marL="285750" indent="-285750">
              <a:buFont typeface="Arial" panose="020B0604020202020204" pitchFamily="34" charset="0"/>
              <a:buChar char="•"/>
            </a:pPr>
            <a:r>
              <a:rPr lang="en-GB" altLang="en-US" sz="2000"/>
              <a:t>Organised information support network in the first days</a:t>
            </a:r>
          </a:p>
          <a:p>
            <a:pPr marL="742950" lvl="1" indent="-285750">
              <a:buFont typeface="Arial" panose="020B0604020202020204" pitchFamily="34" charset="0"/>
              <a:buChar char="•"/>
            </a:pPr>
            <a:r>
              <a:rPr lang="en-GB" altLang="en-US" sz="2000"/>
              <a:t>Both internal and international level</a:t>
            </a:r>
          </a:p>
          <a:p>
            <a:pPr marL="285750" indent="-285750">
              <a:buFont typeface="Arial" panose="020B0604020202020204" pitchFamily="34" charset="0"/>
              <a:buChar char="•"/>
            </a:pPr>
            <a:r>
              <a:rPr lang="en-GB" altLang="en-US" sz="2000"/>
              <a:t>Helping centres relocate from occupied regions</a:t>
            </a:r>
          </a:p>
          <a:p>
            <a:pPr marL="285750" indent="-285750">
              <a:buFont typeface="Arial" panose="020B0604020202020204" pitchFamily="34" charset="0"/>
              <a:buChar char="•"/>
            </a:pPr>
            <a:r>
              <a:rPr lang="en-GB" altLang="en-US" sz="2000"/>
              <a:t>Carried on consultations and support via telehealth</a:t>
            </a:r>
          </a:p>
          <a:p>
            <a:pPr marL="285750" indent="-285750">
              <a:buFont typeface="Arial" panose="020B0604020202020204" pitchFamily="34" charset="0"/>
              <a:buChar char="•"/>
            </a:pPr>
            <a:r>
              <a:rPr lang="en-GB" altLang="en-US" sz="2000"/>
              <a:t>Renewed preschool and sports services for autistic children and teens in person</a:t>
            </a:r>
          </a:p>
          <a:p>
            <a:pPr marL="285750" indent="-285750">
              <a:buFont typeface="Arial" panose="020B0604020202020204" pitchFamily="34" charset="0"/>
              <a:buChar char="•"/>
            </a:pPr>
            <a:r>
              <a:rPr lang="en-GB" altLang="en-US" sz="2000"/>
              <a:t>Organised two conferences: for parents and for pediatricians </a:t>
            </a:r>
          </a:p>
          <a:p>
            <a:pPr marL="285750" indent="-285750">
              <a:buFont typeface="Arial" panose="020B0604020202020204" pitchFamily="34" charset="0"/>
              <a:buChar char="•"/>
            </a:pPr>
            <a:r>
              <a:rPr lang="en-GB" altLang="en-US" sz="2000"/>
              <a:t>Organising delivery of autism-related humanitarian aid to families in need</a:t>
            </a:r>
          </a:p>
          <a:p>
            <a:pPr marL="285750" indent="-285750">
              <a:buFont typeface="Arial" panose="020B0604020202020204" pitchFamily="34" charset="0"/>
              <a:buChar char="•"/>
            </a:pPr>
            <a:r>
              <a:rPr lang="en-GB" altLang="en-US" sz="2000"/>
              <a:t>Charity auctions of paintings by autistic author</a:t>
            </a:r>
          </a:p>
          <a:p>
            <a:pPr marL="285750" indent="-285750">
              <a:buFont typeface="Arial" panose="020B0604020202020204" pitchFamily="34" charset="0"/>
              <a:buChar char="•"/>
            </a:pPr>
            <a:r>
              <a:rPr lang="en-GB" altLang="en-US" sz="2000"/>
              <a:t>Ongoing best practices podcast</a:t>
            </a:r>
          </a:p>
          <a:p>
            <a:pPr marL="285750" indent="-285750">
              <a:buFont typeface="Arial" panose="020B0604020202020204" pitchFamily="34" charset="0"/>
              <a:buChar char="•"/>
            </a:pPr>
            <a:r>
              <a:rPr lang="en-GB" altLang="en-US" sz="2000"/>
              <a:t>Spreading awareness about war trauma and autism </a:t>
            </a:r>
          </a:p>
          <a:p>
            <a:pPr marL="285750" indent="-285750">
              <a:buFont typeface="Arial" panose="020B0604020202020204" pitchFamily="34" charset="0"/>
              <a:buChar char="•"/>
            </a:pPr>
            <a:r>
              <a:rPr lang="en-GB" altLang="en-US" sz="2000"/>
              <a:t>Lectures for parents in collaboration with Stanford university</a:t>
            </a:r>
          </a:p>
          <a:p>
            <a:pPr marL="285750" indent="-285750">
              <a:buFont typeface="Arial" panose="020B0604020202020204" pitchFamily="34" charset="0"/>
              <a:buChar char="•"/>
            </a:pPr>
            <a:r>
              <a:rPr lang="en-GB" altLang="en-US" sz="2000"/>
              <a:t>Collecting donations to keep these projects going!</a:t>
            </a:r>
          </a:p>
        </p:txBody>
      </p:sp>
      <p:sp>
        <p:nvSpPr>
          <p:cNvPr id="4" name="Заголовок 1"/>
          <p:cNvSpPr>
            <a:spLocks noGrp="1"/>
          </p:cNvSpPr>
          <p:nvPr/>
        </p:nvSpPr>
        <p:spPr>
          <a:xfrm>
            <a:off x="6505575" y="5703570"/>
            <a:ext cx="5480050" cy="981075"/>
          </a:xfrm>
          <a:prstGeom prst="rect">
            <a:avLst/>
          </a:prstGeom>
        </p:spPr>
        <p:txBody>
          <a:bodyPr vert="horz" wrap="square" lIns="91440" tIns="45720" rIns="91440" bIns="45720" rtlCol="0" anchor="t" anchorCtr="0">
            <a:normAutofit fontScale="8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300" b="0" dirty="0">
                <a:solidFill>
                  <a:schemeClr val="accent1"/>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sym typeface="+mn-ea"/>
              </a:rPr>
              <a:t>donorbox.org/helpautismukraine</a:t>
            </a:r>
          </a:p>
          <a:p>
            <a:pPr algn="r"/>
            <a:r>
              <a:rPr lang="en-GB" sz="3300" b="0" dirty="0">
                <a:solidFill>
                  <a:schemeClr val="accent1"/>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sym typeface="+mn-ea"/>
              </a:rPr>
              <a:t>cwf.com.ua/en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473"/>
            <a:ext cx="12192000" cy="1716727"/>
          </a:xfrm>
          <a:prstGeom prst="rect">
            <a:avLst/>
          </a:prstGeom>
        </p:spPr>
      </p:pic>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570888"/>
            <a:ext cx="12192001" cy="1287112"/>
          </a:xfrm>
          <a:prstGeom prst="rect">
            <a:avLst/>
          </a:prstGeom>
        </p:spPr>
      </p:pic>
      <p:sp>
        <p:nvSpPr>
          <p:cNvPr id="7" name="Title 6"/>
          <p:cNvSpPr>
            <a:spLocks noGrp="1"/>
          </p:cNvSpPr>
          <p:nvPr>
            <p:ph type="title"/>
          </p:nvPr>
        </p:nvSpPr>
        <p:spPr/>
        <p:txBody>
          <a:bodyPr/>
          <a:lstStyle/>
          <a:p>
            <a:r>
              <a:rPr lang="en-GB" altLang="en-US"/>
              <a:t>Ukraine situation</a:t>
            </a:r>
          </a:p>
        </p:txBody>
      </p:sp>
      <p:sp>
        <p:nvSpPr>
          <p:cNvPr id="8" name="Content Placeholder 7"/>
          <p:cNvSpPr>
            <a:spLocks noGrp="1"/>
          </p:cNvSpPr>
          <p:nvPr>
            <p:ph sz="half" idx="1"/>
          </p:nvPr>
        </p:nvSpPr>
        <p:spPr/>
        <p:txBody>
          <a:bodyPr/>
          <a:lstStyle/>
          <a:p>
            <a:r>
              <a:rPr lang="en-GB" altLang="en-US"/>
              <a:t>specialists who have permanently left Ukraine</a:t>
            </a:r>
          </a:p>
          <a:p>
            <a:r>
              <a:rPr lang="en-GB" altLang="en-US"/>
              <a:t>displaced families</a:t>
            </a:r>
          </a:p>
          <a:p>
            <a:r>
              <a:rPr lang="en-GB" altLang="en-US"/>
              <a:t>displaced centres</a:t>
            </a:r>
          </a:p>
          <a:p>
            <a:r>
              <a:rPr lang="en-GB" altLang="en-US"/>
              <a:t>universal lack of income</a:t>
            </a:r>
          </a:p>
          <a:p>
            <a:r>
              <a:rPr lang="en-GB" altLang="en-US"/>
              <a:t>broken families </a:t>
            </a:r>
          </a:p>
          <a:p>
            <a:pPr lvl="1"/>
            <a:r>
              <a:rPr lang="en-GB" altLang="en-US"/>
              <a:t>husbands on the frontlines, or dead, or POW</a:t>
            </a:r>
          </a:p>
        </p:txBody>
      </p:sp>
      <p:pic>
        <p:nvPicPr>
          <p:cNvPr id="4" name="Picture 3" descr="statistic_id1293403_number-of-refugees-from-war-stricken-ukraine-in-cee-2023-by-country"/>
          <p:cNvPicPr>
            <a:picLocks noChangeAspect="1"/>
          </p:cNvPicPr>
          <p:nvPr/>
        </p:nvPicPr>
        <p:blipFill>
          <a:blip r:embed="rId4"/>
          <a:stretch>
            <a:fillRect/>
          </a:stretch>
        </p:blipFill>
        <p:spPr>
          <a:xfrm>
            <a:off x="5821045" y="1193800"/>
            <a:ext cx="6016625" cy="4470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473"/>
            <a:ext cx="12192000" cy="1716727"/>
          </a:xfrm>
          <a:prstGeom prst="rect">
            <a:avLst/>
          </a:prstGeom>
        </p:spPr>
      </p:pic>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570888"/>
            <a:ext cx="12192001" cy="1287112"/>
          </a:xfrm>
          <a:prstGeom prst="rect">
            <a:avLst/>
          </a:prstGeom>
        </p:spPr>
      </p:pic>
      <p:sp>
        <p:nvSpPr>
          <p:cNvPr id="7" name="Title 6"/>
          <p:cNvSpPr>
            <a:spLocks noGrp="1"/>
          </p:cNvSpPr>
          <p:nvPr>
            <p:ph type="title"/>
          </p:nvPr>
        </p:nvSpPr>
        <p:spPr/>
        <p:txBody>
          <a:bodyPr/>
          <a:lstStyle/>
          <a:p>
            <a:r>
              <a:rPr lang="en-GB" altLang="en-US" dirty="0"/>
              <a:t>Russian Kidnapping </a:t>
            </a:r>
          </a:p>
        </p:txBody>
      </p:sp>
      <p:pic>
        <p:nvPicPr>
          <p:cNvPr id="3" name="Рисунок 2">
            <a:extLst>
              <a:ext uri="{FF2B5EF4-FFF2-40B4-BE49-F238E27FC236}">
                <a16:creationId xmlns:a16="http://schemas.microsoft.com/office/drawing/2014/main" id="{0435DD3E-14BB-4E18-A0EE-C446BD508BA4}"/>
              </a:ext>
            </a:extLst>
          </p:cNvPr>
          <p:cNvPicPr>
            <a:picLocks noChangeAspect="1"/>
          </p:cNvPicPr>
          <p:nvPr/>
        </p:nvPicPr>
        <p:blipFill>
          <a:blip r:embed="rId4"/>
          <a:stretch>
            <a:fillRect/>
          </a:stretch>
        </p:blipFill>
        <p:spPr>
          <a:xfrm>
            <a:off x="6874893" y="2328097"/>
            <a:ext cx="4599015" cy="2201805"/>
          </a:xfrm>
          <a:prstGeom prst="rect">
            <a:avLst/>
          </a:prstGeom>
        </p:spPr>
      </p:pic>
      <p:sp>
        <p:nvSpPr>
          <p:cNvPr id="12" name="TextBox 11">
            <a:extLst>
              <a:ext uri="{FF2B5EF4-FFF2-40B4-BE49-F238E27FC236}">
                <a16:creationId xmlns:a16="http://schemas.microsoft.com/office/drawing/2014/main" id="{398922A7-8833-4E53-89B4-231D2EB785CB}"/>
              </a:ext>
            </a:extLst>
          </p:cNvPr>
          <p:cNvSpPr txBox="1"/>
          <p:nvPr/>
        </p:nvSpPr>
        <p:spPr>
          <a:xfrm>
            <a:off x="555812" y="1830489"/>
            <a:ext cx="6096000" cy="3693319"/>
          </a:xfrm>
          <a:prstGeom prst="rect">
            <a:avLst/>
          </a:prstGeom>
          <a:noFill/>
        </p:spPr>
        <p:txBody>
          <a:bodyPr wrap="square">
            <a:spAutoFit/>
          </a:bodyPr>
          <a:lstStyle/>
          <a:p>
            <a:r>
              <a:rPr lang="en-GB" b="0" i="0" dirty="0">
                <a:solidFill>
                  <a:srgbClr val="111111"/>
                </a:solidFill>
                <a:effectLst/>
                <a:latin typeface="-apple-system"/>
              </a:rPr>
              <a:t>I still receive automatic emails from some Russian public organizations that help children with autism. There are stories about camps, plans for autumn, etc.</a:t>
            </a:r>
          </a:p>
          <a:p>
            <a:r>
              <a:rPr lang="en-GB" b="0" i="0" dirty="0">
                <a:solidFill>
                  <a:srgbClr val="111111"/>
                </a:solidFill>
                <a:effectLst/>
                <a:latin typeface="-apple-system"/>
              </a:rPr>
              <a:t> I am now addressing the leaders of such Russian organizations. Please tell me how many children with special needs from Ukraine you found among those who ended up on your territory. How many did you help? Where do they study now? Do they have corrective support? This activity is not prohibited for you. Tell me what you did? </a:t>
            </a:r>
          </a:p>
          <a:p>
            <a:r>
              <a:rPr lang="en-GB" b="0" i="0" dirty="0">
                <a:solidFill>
                  <a:srgbClr val="111111"/>
                </a:solidFill>
                <a:effectLst/>
                <a:latin typeface="-apple-system"/>
              </a:rPr>
              <a:t>I ask my esteemed compatriots not to write negative comments for now. What if someone answers like this?</a:t>
            </a:r>
          </a:p>
          <a:p>
            <a:r>
              <a:rPr lang="en-GB" b="0" i="0" dirty="0">
                <a:solidFill>
                  <a:srgbClr val="111111"/>
                </a:solidFill>
                <a:effectLst/>
                <a:latin typeface="-apple-system"/>
              </a:rPr>
              <a:t> “OUR SUNNY WORLD”,  Centre for Autism Problems, “</a:t>
            </a:r>
            <a:r>
              <a:rPr lang="en-GB" b="0" i="0" dirty="0" err="1">
                <a:solidFill>
                  <a:srgbClr val="111111"/>
                </a:solidFill>
                <a:effectLst/>
                <a:latin typeface="-apple-system"/>
              </a:rPr>
              <a:t>Vyhod</a:t>
            </a:r>
            <a:r>
              <a:rPr lang="en-GB" b="0" i="0" dirty="0">
                <a:solidFill>
                  <a:srgbClr val="111111"/>
                </a:solidFill>
                <a:effectLst/>
                <a:latin typeface="-apple-system"/>
              </a:rPr>
              <a:t>” Foundation, Naked Heart Foundation</a:t>
            </a:r>
            <a:endParaRPr lang="en-GB" dirty="0"/>
          </a:p>
        </p:txBody>
      </p:sp>
    </p:spTree>
    <p:extLst>
      <p:ext uri="{BB962C8B-B14F-4D97-AF65-F5344CB8AC3E}">
        <p14:creationId xmlns:p14="http://schemas.microsoft.com/office/powerpoint/2010/main" val="109811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1318"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3" name="object 3"/>
          <p:cNvPicPr/>
          <p:nvPr/>
        </p:nvPicPr>
        <p:blipFill>
          <a:blip r:embed="rId2" cstate="print"/>
          <a:stretch>
            <a:fillRect/>
          </a:stretch>
        </p:blipFill>
        <p:spPr>
          <a:xfrm>
            <a:off x="1108363" y="226523"/>
            <a:ext cx="361649" cy="337860"/>
          </a:xfrm>
          <a:prstGeom prst="rect">
            <a:avLst/>
          </a:prstGeom>
        </p:spPr>
      </p:pic>
      <p:pic>
        <p:nvPicPr>
          <p:cNvPr id="4" name="object 4"/>
          <p:cNvPicPr/>
          <p:nvPr/>
        </p:nvPicPr>
        <p:blipFill>
          <a:blip r:embed="rId3" cstate="print"/>
          <a:stretch>
            <a:fillRect/>
          </a:stretch>
        </p:blipFill>
        <p:spPr>
          <a:xfrm>
            <a:off x="6296321" y="823416"/>
            <a:ext cx="668049" cy="624117"/>
          </a:xfrm>
          <a:prstGeom prst="rect">
            <a:avLst/>
          </a:prstGeom>
        </p:spPr>
      </p:pic>
      <p:sp>
        <p:nvSpPr>
          <p:cNvPr id="5" name="object 5"/>
          <p:cNvSpPr txBox="1"/>
          <p:nvPr/>
        </p:nvSpPr>
        <p:spPr>
          <a:xfrm>
            <a:off x="3969989" y="1903231"/>
            <a:ext cx="5326207" cy="711693"/>
          </a:xfrm>
          <a:prstGeom prst="rect">
            <a:avLst/>
          </a:prstGeom>
        </p:spPr>
        <p:txBody>
          <a:bodyPr vert="horz" wrap="square" lIns="0" tIns="8659" rIns="0" bIns="0" rtlCol="0">
            <a:spAutoFit/>
          </a:bodyPr>
          <a:lstStyle/>
          <a:p>
            <a:pPr algn="ctr">
              <a:spcBef>
                <a:spcPts val="68"/>
              </a:spcBef>
            </a:pPr>
            <a:r>
              <a:rPr sz="1500" b="1" spc="239" dirty="0">
                <a:solidFill>
                  <a:srgbClr val="E6332A"/>
                </a:solidFill>
                <a:latin typeface="Calibri"/>
                <a:cs typeface="Calibri"/>
              </a:rPr>
              <a:t>THE</a:t>
            </a:r>
            <a:r>
              <a:rPr sz="1500" b="1" spc="82" dirty="0">
                <a:solidFill>
                  <a:srgbClr val="E6332A"/>
                </a:solidFill>
                <a:latin typeface="Calibri"/>
                <a:cs typeface="Calibri"/>
              </a:rPr>
              <a:t> </a:t>
            </a:r>
            <a:r>
              <a:rPr sz="1500" b="1" spc="245" dirty="0">
                <a:solidFill>
                  <a:srgbClr val="E6332A"/>
                </a:solidFill>
                <a:latin typeface="Calibri"/>
                <a:cs typeface="Calibri"/>
              </a:rPr>
              <a:t>YEAR</a:t>
            </a:r>
            <a:r>
              <a:rPr sz="1500" b="1" spc="85" dirty="0">
                <a:solidFill>
                  <a:srgbClr val="E6332A"/>
                </a:solidFill>
                <a:latin typeface="Calibri"/>
                <a:cs typeface="Calibri"/>
              </a:rPr>
              <a:t> </a:t>
            </a:r>
            <a:r>
              <a:rPr sz="1500" b="1" spc="259" dirty="0">
                <a:solidFill>
                  <a:srgbClr val="E6332A"/>
                </a:solidFill>
                <a:latin typeface="Calibri"/>
                <a:cs typeface="Calibri"/>
              </a:rPr>
              <a:t>OF</a:t>
            </a:r>
            <a:r>
              <a:rPr sz="1500" b="1" spc="82" dirty="0">
                <a:solidFill>
                  <a:srgbClr val="E6332A"/>
                </a:solidFill>
                <a:latin typeface="Calibri"/>
                <a:cs typeface="Calibri"/>
              </a:rPr>
              <a:t> </a:t>
            </a:r>
            <a:r>
              <a:rPr sz="1500" b="1" spc="239" dirty="0">
                <a:solidFill>
                  <a:srgbClr val="E6332A"/>
                </a:solidFill>
                <a:latin typeface="Calibri"/>
                <a:cs typeface="Calibri"/>
              </a:rPr>
              <a:t>THE</a:t>
            </a:r>
            <a:r>
              <a:rPr sz="1500" b="1" spc="85" dirty="0">
                <a:solidFill>
                  <a:srgbClr val="E6332A"/>
                </a:solidFill>
                <a:latin typeface="Calibri"/>
                <a:cs typeface="Calibri"/>
              </a:rPr>
              <a:t> </a:t>
            </a:r>
            <a:r>
              <a:rPr sz="1500" b="1" spc="239" dirty="0">
                <a:solidFill>
                  <a:srgbClr val="E6332A"/>
                </a:solidFill>
                <a:latin typeface="Calibri"/>
                <a:cs typeface="Calibri"/>
              </a:rPr>
              <a:t>TERRIBLE</a:t>
            </a:r>
            <a:r>
              <a:rPr sz="1500" b="1" spc="82" dirty="0">
                <a:solidFill>
                  <a:srgbClr val="E6332A"/>
                </a:solidFill>
                <a:latin typeface="Calibri"/>
                <a:cs typeface="Calibri"/>
              </a:rPr>
              <a:t> </a:t>
            </a:r>
            <a:r>
              <a:rPr sz="1500" b="1" spc="201" dirty="0">
                <a:solidFill>
                  <a:srgbClr val="E6332A"/>
                </a:solidFill>
                <a:latin typeface="Calibri"/>
                <a:cs typeface="Calibri"/>
              </a:rPr>
              <a:t>WAR.</a:t>
            </a:r>
            <a:endParaRPr sz="1500">
              <a:latin typeface="Calibri"/>
              <a:cs typeface="Calibri"/>
            </a:endParaRPr>
          </a:p>
          <a:p>
            <a:pPr algn="ctr">
              <a:lnSpc>
                <a:spcPct val="100000"/>
              </a:lnSpc>
            </a:pPr>
            <a:r>
              <a:rPr sz="1500" b="1" spc="239" dirty="0">
                <a:solidFill>
                  <a:srgbClr val="E6332A"/>
                </a:solidFill>
                <a:latin typeface="Calibri"/>
                <a:cs typeface="Calibri"/>
              </a:rPr>
              <a:t>THE</a:t>
            </a:r>
            <a:r>
              <a:rPr sz="1500" b="1" spc="85" dirty="0">
                <a:solidFill>
                  <a:srgbClr val="E6332A"/>
                </a:solidFill>
                <a:latin typeface="Calibri"/>
                <a:cs typeface="Calibri"/>
              </a:rPr>
              <a:t> </a:t>
            </a:r>
            <a:r>
              <a:rPr sz="1500" b="1" spc="245" dirty="0">
                <a:solidFill>
                  <a:srgbClr val="E6332A"/>
                </a:solidFill>
                <a:latin typeface="Calibri"/>
                <a:cs typeface="Calibri"/>
              </a:rPr>
              <a:t>EXPERIENCE</a:t>
            </a:r>
            <a:r>
              <a:rPr sz="1500" b="1" spc="89" dirty="0">
                <a:solidFill>
                  <a:srgbClr val="E6332A"/>
                </a:solidFill>
                <a:latin typeface="Calibri"/>
                <a:cs typeface="Calibri"/>
              </a:rPr>
              <a:t> </a:t>
            </a:r>
            <a:r>
              <a:rPr sz="1500" b="1" spc="259" dirty="0">
                <a:solidFill>
                  <a:srgbClr val="E6332A"/>
                </a:solidFill>
                <a:latin typeface="Calibri"/>
                <a:cs typeface="Calibri"/>
              </a:rPr>
              <a:t>OF</a:t>
            </a:r>
            <a:r>
              <a:rPr sz="1500" b="1" spc="89" dirty="0">
                <a:solidFill>
                  <a:srgbClr val="E6332A"/>
                </a:solidFill>
                <a:latin typeface="Calibri"/>
                <a:cs typeface="Calibri"/>
              </a:rPr>
              <a:t> </a:t>
            </a:r>
            <a:r>
              <a:rPr sz="1500" b="1" spc="184" dirty="0">
                <a:solidFill>
                  <a:srgbClr val="E6332A"/>
                </a:solidFill>
                <a:latin typeface="Calibri"/>
                <a:cs typeface="Calibri"/>
              </a:rPr>
              <a:t>AUTISTIC</a:t>
            </a:r>
            <a:r>
              <a:rPr sz="1500" b="1" spc="85" dirty="0">
                <a:solidFill>
                  <a:srgbClr val="E6332A"/>
                </a:solidFill>
                <a:latin typeface="Calibri"/>
                <a:cs typeface="Calibri"/>
              </a:rPr>
              <a:t> </a:t>
            </a:r>
            <a:r>
              <a:rPr sz="1500" b="1" spc="208" dirty="0">
                <a:solidFill>
                  <a:srgbClr val="E6332A"/>
                </a:solidFill>
                <a:latin typeface="Calibri"/>
                <a:cs typeface="Calibri"/>
              </a:rPr>
              <a:t>UKRAINIANS</a:t>
            </a:r>
            <a:r>
              <a:rPr sz="1500" b="1" spc="89" dirty="0">
                <a:solidFill>
                  <a:srgbClr val="E6332A"/>
                </a:solidFill>
                <a:latin typeface="Calibri"/>
                <a:cs typeface="Calibri"/>
              </a:rPr>
              <a:t> </a:t>
            </a:r>
            <a:r>
              <a:rPr sz="1500" b="1" spc="259" dirty="0">
                <a:solidFill>
                  <a:srgbClr val="E6332A"/>
                </a:solidFill>
                <a:latin typeface="Calibri"/>
                <a:cs typeface="Calibri"/>
              </a:rPr>
              <a:t>ABROAD</a:t>
            </a:r>
            <a:endParaRPr sz="1500">
              <a:latin typeface="Calibri"/>
              <a:cs typeface="Calibri"/>
            </a:endParaRPr>
          </a:p>
          <a:p>
            <a:pPr algn="ctr">
              <a:spcBef>
                <a:spcPts val="14"/>
              </a:spcBef>
            </a:pPr>
            <a:r>
              <a:rPr sz="1568" b="1" spc="245" dirty="0">
                <a:solidFill>
                  <a:srgbClr val="0082BF"/>
                </a:solidFill>
                <a:latin typeface="Calibri"/>
                <a:cs typeface="Calibri"/>
              </a:rPr>
              <a:t>SURVEY</a:t>
            </a:r>
            <a:r>
              <a:rPr sz="1568" b="1" spc="61" dirty="0">
                <a:solidFill>
                  <a:srgbClr val="0082BF"/>
                </a:solidFill>
                <a:latin typeface="Calibri"/>
                <a:cs typeface="Calibri"/>
              </a:rPr>
              <a:t> </a:t>
            </a:r>
            <a:r>
              <a:rPr sz="1568" b="1" spc="235" dirty="0">
                <a:solidFill>
                  <a:srgbClr val="0082BF"/>
                </a:solidFill>
                <a:latin typeface="Calibri"/>
                <a:cs typeface="Calibri"/>
              </a:rPr>
              <a:t>RESULTS</a:t>
            </a:r>
            <a:endParaRPr sz="1568">
              <a:latin typeface="Calibri"/>
              <a:cs typeface="Calibri"/>
            </a:endParaRPr>
          </a:p>
        </p:txBody>
      </p:sp>
      <p:grpSp>
        <p:nvGrpSpPr>
          <p:cNvPr id="6" name="object 6"/>
          <p:cNvGrpSpPr/>
          <p:nvPr/>
        </p:nvGrpSpPr>
        <p:grpSpPr>
          <a:xfrm>
            <a:off x="773932" y="0"/>
            <a:ext cx="10645053" cy="6905192"/>
            <a:chOff x="-33299" y="0"/>
            <a:chExt cx="15612744" cy="10127615"/>
          </a:xfrm>
        </p:grpSpPr>
        <p:sp>
          <p:nvSpPr>
            <p:cNvPr id="7" name="object 7"/>
            <p:cNvSpPr/>
            <p:nvPr/>
          </p:nvSpPr>
          <p:spPr>
            <a:xfrm>
              <a:off x="3336874" y="2532923"/>
              <a:ext cx="1923414" cy="7526020"/>
            </a:xfrm>
            <a:custGeom>
              <a:avLst/>
              <a:gdLst/>
              <a:ahLst/>
              <a:cxnLst/>
              <a:rect l="l" t="t" r="r" b="b"/>
              <a:pathLst>
                <a:path w="1923414" h="7526020">
                  <a:moveTo>
                    <a:pt x="468795" y="0"/>
                  </a:moveTo>
                  <a:lnTo>
                    <a:pt x="0" y="383578"/>
                  </a:lnTo>
                  <a:lnTo>
                    <a:pt x="1315351" y="7525473"/>
                  </a:lnTo>
                  <a:lnTo>
                    <a:pt x="1922945" y="7525473"/>
                  </a:lnTo>
                  <a:lnTo>
                    <a:pt x="468795" y="0"/>
                  </a:lnTo>
                  <a:close/>
                </a:path>
              </a:pathLst>
            </a:custGeom>
            <a:solidFill>
              <a:srgbClr val="E08700"/>
            </a:solidFill>
          </p:spPr>
          <p:txBody>
            <a:bodyPr wrap="square" lIns="0" tIns="0" rIns="0" bIns="0" rtlCol="0"/>
            <a:lstStyle/>
            <a:p>
              <a:endParaRPr sz="1227"/>
            </a:p>
          </p:txBody>
        </p:sp>
        <p:sp>
          <p:nvSpPr>
            <p:cNvPr id="8" name="object 8"/>
            <p:cNvSpPr/>
            <p:nvPr/>
          </p:nvSpPr>
          <p:spPr>
            <a:xfrm>
              <a:off x="-3" y="0"/>
              <a:ext cx="4754245" cy="10058400"/>
            </a:xfrm>
            <a:custGeom>
              <a:avLst/>
              <a:gdLst/>
              <a:ahLst/>
              <a:cxnLst/>
              <a:rect l="l" t="t" r="r" b="b"/>
              <a:pathLst>
                <a:path w="4754245" h="10058400">
                  <a:moveTo>
                    <a:pt x="2879839" y="0"/>
                  </a:moveTo>
                  <a:lnTo>
                    <a:pt x="2634805" y="0"/>
                  </a:lnTo>
                  <a:lnTo>
                    <a:pt x="0" y="624065"/>
                  </a:lnTo>
                  <a:lnTo>
                    <a:pt x="0" y="7924749"/>
                  </a:lnTo>
                  <a:lnTo>
                    <a:pt x="3271647" y="10058400"/>
                  </a:lnTo>
                  <a:lnTo>
                    <a:pt x="4754130" y="10058400"/>
                  </a:lnTo>
                  <a:lnTo>
                    <a:pt x="2879839" y="0"/>
                  </a:lnTo>
                  <a:close/>
                </a:path>
              </a:pathLst>
            </a:custGeom>
            <a:solidFill>
              <a:srgbClr val="7FA1D4"/>
            </a:solidFill>
          </p:spPr>
          <p:txBody>
            <a:bodyPr wrap="square" lIns="0" tIns="0" rIns="0" bIns="0" rtlCol="0"/>
            <a:lstStyle/>
            <a:p>
              <a:endParaRPr sz="1227"/>
            </a:p>
          </p:txBody>
        </p:sp>
        <p:sp>
          <p:nvSpPr>
            <p:cNvPr id="9" name="object 9"/>
            <p:cNvSpPr/>
            <p:nvPr/>
          </p:nvSpPr>
          <p:spPr>
            <a:xfrm>
              <a:off x="0" y="0"/>
              <a:ext cx="7364095" cy="10058400"/>
            </a:xfrm>
            <a:custGeom>
              <a:avLst/>
              <a:gdLst/>
              <a:ahLst/>
              <a:cxnLst/>
              <a:rect l="l" t="t" r="r" b="b"/>
              <a:pathLst>
                <a:path w="7364095" h="10058400">
                  <a:moveTo>
                    <a:pt x="3100235" y="10058400"/>
                  </a:moveTo>
                  <a:lnTo>
                    <a:pt x="0" y="8047279"/>
                  </a:lnTo>
                  <a:lnTo>
                    <a:pt x="0" y="10058400"/>
                  </a:lnTo>
                  <a:lnTo>
                    <a:pt x="3100235" y="10058400"/>
                  </a:lnTo>
                  <a:close/>
                </a:path>
                <a:path w="7364095" h="10058400">
                  <a:moveTo>
                    <a:pt x="7363701" y="0"/>
                  </a:moveTo>
                  <a:lnTo>
                    <a:pt x="2902940" y="0"/>
                  </a:lnTo>
                  <a:lnTo>
                    <a:pt x="3432340" y="2796438"/>
                  </a:lnTo>
                  <a:lnTo>
                    <a:pt x="7363701" y="0"/>
                  </a:lnTo>
                  <a:close/>
                </a:path>
              </a:pathLst>
            </a:custGeom>
            <a:solidFill>
              <a:srgbClr val="94CFE5"/>
            </a:solidFill>
          </p:spPr>
          <p:txBody>
            <a:bodyPr wrap="square" lIns="0" tIns="0" rIns="0" bIns="0" rtlCol="0"/>
            <a:lstStyle/>
            <a:p>
              <a:endParaRPr sz="1227"/>
            </a:p>
          </p:txBody>
        </p:sp>
        <p:sp>
          <p:nvSpPr>
            <p:cNvPr id="10" name="object 10"/>
            <p:cNvSpPr/>
            <p:nvPr/>
          </p:nvSpPr>
          <p:spPr>
            <a:xfrm>
              <a:off x="0" y="0"/>
              <a:ext cx="3451860" cy="5258435"/>
            </a:xfrm>
            <a:custGeom>
              <a:avLst/>
              <a:gdLst/>
              <a:ahLst/>
              <a:cxnLst/>
              <a:rect l="l" t="t" r="r" b="b"/>
              <a:pathLst>
                <a:path w="3451860" h="5258435">
                  <a:moveTo>
                    <a:pt x="2957347" y="0"/>
                  </a:moveTo>
                  <a:lnTo>
                    <a:pt x="1719961" y="0"/>
                  </a:lnTo>
                  <a:lnTo>
                    <a:pt x="0" y="599071"/>
                  </a:lnTo>
                  <a:lnTo>
                    <a:pt x="0" y="5258396"/>
                  </a:lnTo>
                  <a:lnTo>
                    <a:pt x="3451352" y="2796425"/>
                  </a:lnTo>
                  <a:lnTo>
                    <a:pt x="2957347" y="0"/>
                  </a:lnTo>
                  <a:close/>
                </a:path>
              </a:pathLst>
            </a:custGeom>
            <a:solidFill>
              <a:srgbClr val="0A4069"/>
            </a:solidFill>
          </p:spPr>
          <p:txBody>
            <a:bodyPr wrap="square" lIns="0" tIns="0" rIns="0" bIns="0" rtlCol="0"/>
            <a:lstStyle/>
            <a:p>
              <a:endParaRPr sz="1227"/>
            </a:p>
          </p:txBody>
        </p:sp>
        <p:sp>
          <p:nvSpPr>
            <p:cNvPr id="11" name="object 11"/>
            <p:cNvSpPr/>
            <p:nvPr/>
          </p:nvSpPr>
          <p:spPr>
            <a:xfrm>
              <a:off x="0" y="0"/>
              <a:ext cx="1686560" cy="598170"/>
            </a:xfrm>
            <a:custGeom>
              <a:avLst/>
              <a:gdLst/>
              <a:ahLst/>
              <a:cxnLst/>
              <a:rect l="l" t="t" r="r" b="b"/>
              <a:pathLst>
                <a:path w="1686560" h="598170">
                  <a:moveTo>
                    <a:pt x="1686115" y="0"/>
                  </a:moveTo>
                  <a:lnTo>
                    <a:pt x="0" y="0"/>
                  </a:lnTo>
                  <a:lnTo>
                    <a:pt x="0" y="598170"/>
                  </a:lnTo>
                  <a:lnTo>
                    <a:pt x="1686115" y="0"/>
                  </a:lnTo>
                  <a:close/>
                </a:path>
              </a:pathLst>
            </a:custGeom>
            <a:solidFill>
              <a:srgbClr val="08B5DB"/>
            </a:solidFill>
          </p:spPr>
          <p:txBody>
            <a:bodyPr wrap="square" lIns="0" tIns="0" rIns="0" bIns="0" rtlCol="0"/>
            <a:lstStyle/>
            <a:p>
              <a:endParaRPr sz="1227"/>
            </a:p>
          </p:txBody>
        </p:sp>
        <p:sp>
          <p:nvSpPr>
            <p:cNvPr id="12" name="object 12"/>
            <p:cNvSpPr/>
            <p:nvPr/>
          </p:nvSpPr>
          <p:spPr>
            <a:xfrm>
              <a:off x="3" y="0"/>
              <a:ext cx="7437120" cy="10058400"/>
            </a:xfrm>
            <a:custGeom>
              <a:avLst/>
              <a:gdLst/>
              <a:ahLst/>
              <a:cxnLst/>
              <a:rect l="l" t="t" r="r" b="b"/>
              <a:pathLst>
                <a:path w="7437120" h="10058400">
                  <a:moveTo>
                    <a:pt x="7437005" y="0"/>
                  </a:moveTo>
                  <a:lnTo>
                    <a:pt x="7322273" y="0"/>
                  </a:lnTo>
                  <a:lnTo>
                    <a:pt x="3465017" y="2748978"/>
                  </a:lnTo>
                  <a:lnTo>
                    <a:pt x="2955505" y="0"/>
                  </a:lnTo>
                  <a:lnTo>
                    <a:pt x="2887776" y="0"/>
                  </a:lnTo>
                  <a:lnTo>
                    <a:pt x="3405187" y="2791612"/>
                  </a:lnTo>
                  <a:lnTo>
                    <a:pt x="0" y="5218430"/>
                  </a:lnTo>
                  <a:lnTo>
                    <a:pt x="0" y="5300192"/>
                  </a:lnTo>
                  <a:lnTo>
                    <a:pt x="3418586" y="2863850"/>
                  </a:lnTo>
                  <a:lnTo>
                    <a:pt x="4752073" y="10058400"/>
                  </a:lnTo>
                  <a:lnTo>
                    <a:pt x="4819802" y="10058400"/>
                  </a:lnTo>
                  <a:lnTo>
                    <a:pt x="3478415" y="2821203"/>
                  </a:lnTo>
                  <a:lnTo>
                    <a:pt x="7437005" y="0"/>
                  </a:lnTo>
                  <a:close/>
                </a:path>
              </a:pathLst>
            </a:custGeom>
            <a:solidFill>
              <a:srgbClr val="FFFFFF"/>
            </a:solidFill>
          </p:spPr>
          <p:txBody>
            <a:bodyPr wrap="square" lIns="0" tIns="0" rIns="0" bIns="0" rtlCol="0"/>
            <a:lstStyle/>
            <a:p>
              <a:endParaRPr sz="1227"/>
            </a:p>
          </p:txBody>
        </p:sp>
        <p:sp>
          <p:nvSpPr>
            <p:cNvPr id="13" name="object 13"/>
            <p:cNvSpPr/>
            <p:nvPr/>
          </p:nvSpPr>
          <p:spPr>
            <a:xfrm>
              <a:off x="0" y="0"/>
              <a:ext cx="1656080" cy="580390"/>
            </a:xfrm>
            <a:custGeom>
              <a:avLst/>
              <a:gdLst/>
              <a:ahLst/>
              <a:cxnLst/>
              <a:rect l="l" t="t" r="r" b="b"/>
              <a:pathLst>
                <a:path w="1656080" h="580390">
                  <a:moveTo>
                    <a:pt x="0" y="580258"/>
                  </a:moveTo>
                  <a:lnTo>
                    <a:pt x="1655596" y="0"/>
                  </a:lnTo>
                </a:path>
              </a:pathLst>
            </a:custGeom>
            <a:ln w="66598">
              <a:solidFill>
                <a:srgbClr val="FFFFFF"/>
              </a:solidFill>
            </a:ln>
          </p:spPr>
          <p:txBody>
            <a:bodyPr wrap="square" lIns="0" tIns="0" rIns="0" bIns="0" rtlCol="0"/>
            <a:lstStyle/>
            <a:p>
              <a:endParaRPr sz="1227"/>
            </a:p>
          </p:txBody>
        </p:sp>
        <p:pic>
          <p:nvPicPr>
            <p:cNvPr id="14" name="object 14"/>
            <p:cNvPicPr/>
            <p:nvPr/>
          </p:nvPicPr>
          <p:blipFill>
            <a:blip r:embed="rId4" cstate="print"/>
            <a:stretch>
              <a:fillRect/>
            </a:stretch>
          </p:blipFill>
          <p:spPr>
            <a:xfrm>
              <a:off x="2031569" y="3155022"/>
              <a:ext cx="1892755" cy="4259884"/>
            </a:xfrm>
            <a:prstGeom prst="rect">
              <a:avLst/>
            </a:prstGeom>
          </p:spPr>
        </p:pic>
        <p:pic>
          <p:nvPicPr>
            <p:cNvPr id="15" name="object 15"/>
            <p:cNvPicPr/>
            <p:nvPr/>
          </p:nvPicPr>
          <p:blipFill>
            <a:blip r:embed="rId5" cstate="print"/>
            <a:stretch>
              <a:fillRect/>
            </a:stretch>
          </p:blipFill>
          <p:spPr>
            <a:xfrm>
              <a:off x="2835287" y="3155022"/>
              <a:ext cx="174726" cy="124536"/>
            </a:xfrm>
            <a:prstGeom prst="rect">
              <a:avLst/>
            </a:prstGeom>
          </p:spPr>
        </p:pic>
        <p:pic>
          <p:nvPicPr>
            <p:cNvPr id="16" name="object 16"/>
            <p:cNvPicPr/>
            <p:nvPr/>
          </p:nvPicPr>
          <p:blipFill>
            <a:blip r:embed="rId6" cstate="print"/>
            <a:stretch>
              <a:fillRect/>
            </a:stretch>
          </p:blipFill>
          <p:spPr>
            <a:xfrm>
              <a:off x="2835287" y="9773818"/>
              <a:ext cx="335318" cy="284581"/>
            </a:xfrm>
            <a:prstGeom prst="rect">
              <a:avLst/>
            </a:prstGeom>
          </p:spPr>
        </p:pic>
        <p:pic>
          <p:nvPicPr>
            <p:cNvPr id="17" name="object 17"/>
            <p:cNvPicPr/>
            <p:nvPr/>
          </p:nvPicPr>
          <p:blipFill>
            <a:blip r:embed="rId7" cstate="print"/>
            <a:stretch>
              <a:fillRect/>
            </a:stretch>
          </p:blipFill>
          <p:spPr>
            <a:xfrm>
              <a:off x="2583700" y="7264984"/>
              <a:ext cx="844245" cy="2727515"/>
            </a:xfrm>
            <a:prstGeom prst="rect">
              <a:avLst/>
            </a:prstGeom>
          </p:spPr>
        </p:pic>
        <p:pic>
          <p:nvPicPr>
            <p:cNvPr id="18" name="object 18"/>
            <p:cNvPicPr/>
            <p:nvPr/>
          </p:nvPicPr>
          <p:blipFill>
            <a:blip r:embed="rId8" cstate="print"/>
            <a:stretch>
              <a:fillRect/>
            </a:stretch>
          </p:blipFill>
          <p:spPr>
            <a:xfrm>
              <a:off x="2835287" y="9886530"/>
              <a:ext cx="264934" cy="171869"/>
            </a:xfrm>
            <a:prstGeom prst="rect">
              <a:avLst/>
            </a:prstGeom>
          </p:spPr>
        </p:pic>
        <p:pic>
          <p:nvPicPr>
            <p:cNvPr id="19" name="object 19"/>
            <p:cNvPicPr/>
            <p:nvPr/>
          </p:nvPicPr>
          <p:blipFill>
            <a:blip r:embed="rId9" cstate="print"/>
            <a:stretch>
              <a:fillRect/>
            </a:stretch>
          </p:blipFill>
          <p:spPr>
            <a:xfrm>
              <a:off x="2583700" y="7264984"/>
              <a:ext cx="835710" cy="149923"/>
            </a:xfrm>
            <a:prstGeom prst="rect">
              <a:avLst/>
            </a:prstGeom>
          </p:spPr>
        </p:pic>
        <p:sp>
          <p:nvSpPr>
            <p:cNvPr id="20" name="object 20"/>
            <p:cNvSpPr/>
            <p:nvPr/>
          </p:nvSpPr>
          <p:spPr>
            <a:xfrm>
              <a:off x="1552498" y="3005657"/>
              <a:ext cx="2790190" cy="7052309"/>
            </a:xfrm>
            <a:custGeom>
              <a:avLst/>
              <a:gdLst/>
              <a:ahLst/>
              <a:cxnLst/>
              <a:rect l="l" t="t" r="r" b="b"/>
              <a:pathLst>
                <a:path w="2790190" h="7052309">
                  <a:moveTo>
                    <a:pt x="330339" y="3600920"/>
                  </a:moveTo>
                  <a:lnTo>
                    <a:pt x="183311" y="3600920"/>
                  </a:lnTo>
                  <a:lnTo>
                    <a:pt x="183311" y="3736721"/>
                  </a:lnTo>
                  <a:lnTo>
                    <a:pt x="330339" y="3736721"/>
                  </a:lnTo>
                  <a:lnTo>
                    <a:pt x="330339" y="3600920"/>
                  </a:lnTo>
                  <a:close/>
                </a:path>
                <a:path w="2790190" h="7052309">
                  <a:moveTo>
                    <a:pt x="495033" y="3263100"/>
                  </a:moveTo>
                  <a:lnTo>
                    <a:pt x="490753" y="3222333"/>
                  </a:lnTo>
                  <a:lnTo>
                    <a:pt x="478028" y="3185591"/>
                  </a:lnTo>
                  <a:lnTo>
                    <a:pt x="457466" y="3153410"/>
                  </a:lnTo>
                  <a:lnTo>
                    <a:pt x="429996" y="3126346"/>
                  </a:lnTo>
                  <a:lnTo>
                    <a:pt x="395452" y="3104438"/>
                  </a:lnTo>
                  <a:lnTo>
                    <a:pt x="354571" y="3088132"/>
                  </a:lnTo>
                  <a:lnTo>
                    <a:pt x="307632" y="3077946"/>
                  </a:lnTo>
                  <a:lnTo>
                    <a:pt x="255866" y="3074530"/>
                  </a:lnTo>
                  <a:lnTo>
                    <a:pt x="228371" y="3075406"/>
                  </a:lnTo>
                  <a:lnTo>
                    <a:pt x="176479" y="3082353"/>
                  </a:lnTo>
                  <a:lnTo>
                    <a:pt x="129628" y="3096018"/>
                  </a:lnTo>
                  <a:lnTo>
                    <a:pt x="89090" y="3115805"/>
                  </a:lnTo>
                  <a:lnTo>
                    <a:pt x="55473" y="3141294"/>
                  </a:lnTo>
                  <a:lnTo>
                    <a:pt x="29159" y="3172104"/>
                  </a:lnTo>
                  <a:lnTo>
                    <a:pt x="10591" y="3207880"/>
                  </a:lnTo>
                  <a:lnTo>
                    <a:pt x="1181" y="3248368"/>
                  </a:lnTo>
                  <a:lnTo>
                    <a:pt x="0" y="3270262"/>
                  </a:lnTo>
                  <a:lnTo>
                    <a:pt x="0" y="3276244"/>
                  </a:lnTo>
                  <a:lnTo>
                    <a:pt x="304" y="3282023"/>
                  </a:lnTo>
                  <a:lnTo>
                    <a:pt x="1803" y="3296094"/>
                  </a:lnTo>
                  <a:lnTo>
                    <a:pt x="160032" y="3296094"/>
                  </a:lnTo>
                  <a:lnTo>
                    <a:pt x="160159" y="3272726"/>
                  </a:lnTo>
                  <a:lnTo>
                    <a:pt x="160642" y="3264725"/>
                  </a:lnTo>
                  <a:lnTo>
                    <a:pt x="169595" y="3225647"/>
                  </a:lnTo>
                  <a:lnTo>
                    <a:pt x="196494" y="3196374"/>
                  </a:lnTo>
                  <a:lnTo>
                    <a:pt x="234391" y="3187763"/>
                  </a:lnTo>
                  <a:lnTo>
                    <a:pt x="243027" y="3188195"/>
                  </a:lnTo>
                  <a:lnTo>
                    <a:pt x="279184" y="3202305"/>
                  </a:lnTo>
                  <a:lnTo>
                    <a:pt x="304838" y="3237585"/>
                  </a:lnTo>
                  <a:lnTo>
                    <a:pt x="309740" y="3266922"/>
                  </a:lnTo>
                  <a:lnTo>
                    <a:pt x="309067" y="3278111"/>
                  </a:lnTo>
                  <a:lnTo>
                    <a:pt x="293751" y="3317811"/>
                  </a:lnTo>
                  <a:lnTo>
                    <a:pt x="266471" y="3351136"/>
                  </a:lnTo>
                  <a:lnTo>
                    <a:pt x="227164" y="3388017"/>
                  </a:lnTo>
                  <a:lnTo>
                    <a:pt x="212648" y="3402419"/>
                  </a:lnTo>
                  <a:lnTo>
                    <a:pt x="187134" y="3437636"/>
                  </a:lnTo>
                  <a:lnTo>
                    <a:pt x="182791" y="3458781"/>
                  </a:lnTo>
                  <a:lnTo>
                    <a:pt x="182791" y="3527704"/>
                  </a:lnTo>
                  <a:lnTo>
                    <a:pt x="328002" y="3527704"/>
                  </a:lnTo>
                  <a:lnTo>
                    <a:pt x="328002" y="3486937"/>
                  </a:lnTo>
                  <a:lnTo>
                    <a:pt x="328980" y="3478365"/>
                  </a:lnTo>
                  <a:lnTo>
                    <a:pt x="358190" y="3440633"/>
                  </a:lnTo>
                  <a:lnTo>
                    <a:pt x="415861" y="3397097"/>
                  </a:lnTo>
                  <a:lnTo>
                    <a:pt x="425970" y="3389045"/>
                  </a:lnTo>
                  <a:lnTo>
                    <a:pt x="454393" y="3361525"/>
                  </a:lnTo>
                  <a:lnTo>
                    <a:pt x="477469" y="3329432"/>
                  </a:lnTo>
                  <a:lnTo>
                    <a:pt x="492188" y="3292157"/>
                  </a:lnTo>
                  <a:lnTo>
                    <a:pt x="494309" y="3278060"/>
                  </a:lnTo>
                  <a:lnTo>
                    <a:pt x="495033" y="3263100"/>
                  </a:lnTo>
                  <a:close/>
                </a:path>
                <a:path w="2790190" h="7052309">
                  <a:moveTo>
                    <a:pt x="811009" y="5095951"/>
                  </a:moveTo>
                  <a:lnTo>
                    <a:pt x="587248" y="5095951"/>
                  </a:lnTo>
                  <a:lnTo>
                    <a:pt x="587248" y="5302631"/>
                  </a:lnTo>
                  <a:lnTo>
                    <a:pt x="811009" y="5302631"/>
                  </a:lnTo>
                  <a:lnTo>
                    <a:pt x="811009" y="5095951"/>
                  </a:lnTo>
                  <a:close/>
                </a:path>
                <a:path w="2790190" h="7052309">
                  <a:moveTo>
                    <a:pt x="941920" y="2455938"/>
                  </a:moveTo>
                  <a:lnTo>
                    <a:pt x="819315" y="2455938"/>
                  </a:lnTo>
                  <a:lnTo>
                    <a:pt x="819315" y="2569184"/>
                  </a:lnTo>
                  <a:lnTo>
                    <a:pt x="941920" y="2569184"/>
                  </a:lnTo>
                  <a:lnTo>
                    <a:pt x="941920" y="2455938"/>
                  </a:lnTo>
                  <a:close/>
                </a:path>
                <a:path w="2790190" h="7052309">
                  <a:moveTo>
                    <a:pt x="1061669" y="4581804"/>
                  </a:moveTo>
                  <a:lnTo>
                    <a:pt x="1055166" y="4519765"/>
                  </a:lnTo>
                  <a:lnTo>
                    <a:pt x="1037145" y="4467136"/>
                  </a:lnTo>
                  <a:lnTo>
                    <a:pt x="1004493" y="4414863"/>
                  </a:lnTo>
                  <a:lnTo>
                    <a:pt x="962660" y="4373677"/>
                  </a:lnTo>
                  <a:lnTo>
                    <a:pt x="910107" y="4340326"/>
                  </a:lnTo>
                  <a:lnTo>
                    <a:pt x="847890" y="4315511"/>
                  </a:lnTo>
                  <a:lnTo>
                    <a:pt x="776452" y="4300017"/>
                  </a:lnTo>
                  <a:lnTo>
                    <a:pt x="737908" y="4296118"/>
                  </a:lnTo>
                  <a:lnTo>
                    <a:pt x="697661" y="4294810"/>
                  </a:lnTo>
                  <a:lnTo>
                    <a:pt x="655815" y="4296143"/>
                  </a:lnTo>
                  <a:lnTo>
                    <a:pt x="615505" y="4300118"/>
                  </a:lnTo>
                  <a:lnTo>
                    <a:pt x="576846" y="4306709"/>
                  </a:lnTo>
                  <a:lnTo>
                    <a:pt x="505548" y="4327525"/>
                  </a:lnTo>
                  <a:lnTo>
                    <a:pt x="443852" y="4357636"/>
                  </a:lnTo>
                  <a:lnTo>
                    <a:pt x="392671" y="4396435"/>
                  </a:lnTo>
                  <a:lnTo>
                    <a:pt x="352628" y="4443323"/>
                  </a:lnTo>
                  <a:lnTo>
                    <a:pt x="324370" y="4497768"/>
                  </a:lnTo>
                  <a:lnTo>
                    <a:pt x="310045" y="4559389"/>
                  </a:lnTo>
                  <a:lnTo>
                    <a:pt x="308241" y="4592701"/>
                  </a:lnTo>
                  <a:lnTo>
                    <a:pt x="308330" y="4599470"/>
                  </a:lnTo>
                  <a:lnTo>
                    <a:pt x="308584" y="4606112"/>
                  </a:lnTo>
                  <a:lnTo>
                    <a:pt x="309016" y="4612589"/>
                  </a:lnTo>
                  <a:lnTo>
                    <a:pt x="309600" y="4618901"/>
                  </a:lnTo>
                  <a:lnTo>
                    <a:pt x="310984" y="4632020"/>
                  </a:lnTo>
                  <a:lnTo>
                    <a:pt x="551802" y="4632020"/>
                  </a:lnTo>
                  <a:lnTo>
                    <a:pt x="551853" y="4604588"/>
                  </a:lnTo>
                  <a:lnTo>
                    <a:pt x="552005" y="4596447"/>
                  </a:lnTo>
                  <a:lnTo>
                    <a:pt x="558190" y="4547794"/>
                  </a:lnTo>
                  <a:lnTo>
                    <a:pt x="578929" y="4504372"/>
                  </a:lnTo>
                  <a:lnTo>
                    <a:pt x="619417" y="4474540"/>
                  </a:lnTo>
                  <a:lnTo>
                    <a:pt x="664984" y="4467136"/>
                  </a:lnTo>
                  <a:lnTo>
                    <a:pt x="678129" y="4467796"/>
                  </a:lnTo>
                  <a:lnTo>
                    <a:pt x="723734" y="4482973"/>
                  </a:lnTo>
                  <a:lnTo>
                    <a:pt x="756627" y="4512919"/>
                  </a:lnTo>
                  <a:lnTo>
                    <a:pt x="775449" y="4553813"/>
                  </a:lnTo>
                  <a:lnTo>
                    <a:pt x="779653" y="4587621"/>
                  </a:lnTo>
                  <a:lnTo>
                    <a:pt x="778637" y="4604651"/>
                  </a:lnTo>
                  <a:lnTo>
                    <a:pt x="763384" y="4651629"/>
                  </a:lnTo>
                  <a:lnTo>
                    <a:pt x="736168" y="4691227"/>
                  </a:lnTo>
                  <a:lnTo>
                    <a:pt x="702056" y="4727575"/>
                  </a:lnTo>
                  <a:lnTo>
                    <a:pt x="665568" y="4761103"/>
                  </a:lnTo>
                  <a:lnTo>
                    <a:pt x="653999" y="4771910"/>
                  </a:lnTo>
                  <a:lnTo>
                    <a:pt x="622147" y="4804461"/>
                  </a:lnTo>
                  <a:lnTo>
                    <a:pt x="598297" y="4837227"/>
                  </a:lnTo>
                  <a:lnTo>
                    <a:pt x="586435" y="4879619"/>
                  </a:lnTo>
                  <a:lnTo>
                    <a:pt x="586435" y="4984521"/>
                  </a:lnTo>
                  <a:lnTo>
                    <a:pt x="807440" y="4984521"/>
                  </a:lnTo>
                  <a:lnTo>
                    <a:pt x="807440" y="4922482"/>
                  </a:lnTo>
                  <a:lnTo>
                    <a:pt x="808939" y="4909426"/>
                  </a:lnTo>
                  <a:lnTo>
                    <a:pt x="831189" y="4872228"/>
                  </a:lnTo>
                  <a:lnTo>
                    <a:pt x="866305" y="4841583"/>
                  </a:lnTo>
                  <a:lnTo>
                    <a:pt x="925144" y="4797806"/>
                  </a:lnTo>
                  <a:lnTo>
                    <a:pt x="941158" y="4785741"/>
                  </a:lnTo>
                  <a:lnTo>
                    <a:pt x="971511" y="4760353"/>
                  </a:lnTo>
                  <a:lnTo>
                    <a:pt x="999807" y="4731601"/>
                  </a:lnTo>
                  <a:lnTo>
                    <a:pt x="1024318" y="4699978"/>
                  </a:lnTo>
                  <a:lnTo>
                    <a:pt x="1044422" y="4664672"/>
                  </a:lnTo>
                  <a:lnTo>
                    <a:pt x="1057338" y="4626038"/>
                  </a:lnTo>
                  <a:lnTo>
                    <a:pt x="1060589" y="4604588"/>
                  </a:lnTo>
                  <a:lnTo>
                    <a:pt x="1061669" y="4581804"/>
                  </a:lnTo>
                  <a:close/>
                </a:path>
                <a:path w="2790190" h="7052309">
                  <a:moveTo>
                    <a:pt x="1079246" y="2174240"/>
                  </a:moveTo>
                  <a:lnTo>
                    <a:pt x="1071257" y="2124468"/>
                  </a:lnTo>
                  <a:lnTo>
                    <a:pt x="1047927" y="2082761"/>
                  </a:lnTo>
                  <a:lnTo>
                    <a:pt x="1011301" y="2050491"/>
                  </a:lnTo>
                  <a:lnTo>
                    <a:pt x="962126" y="2028329"/>
                  </a:lnTo>
                  <a:lnTo>
                    <a:pt x="922985" y="2019833"/>
                  </a:lnTo>
                  <a:lnTo>
                    <a:pt x="879817" y="2016988"/>
                  </a:lnTo>
                  <a:lnTo>
                    <a:pt x="856894" y="2017712"/>
                  </a:lnTo>
                  <a:lnTo>
                    <a:pt x="813625" y="2023503"/>
                  </a:lnTo>
                  <a:lnTo>
                    <a:pt x="774547" y="2034908"/>
                  </a:lnTo>
                  <a:lnTo>
                    <a:pt x="725932" y="2061502"/>
                  </a:lnTo>
                  <a:lnTo>
                    <a:pt x="690765" y="2098357"/>
                  </a:lnTo>
                  <a:lnTo>
                    <a:pt x="670382" y="2144598"/>
                  </a:lnTo>
                  <a:lnTo>
                    <a:pt x="666445" y="2180209"/>
                  </a:lnTo>
                  <a:lnTo>
                    <a:pt x="666445" y="2185200"/>
                  </a:lnTo>
                  <a:lnTo>
                    <a:pt x="666699" y="2190026"/>
                  </a:lnTo>
                  <a:lnTo>
                    <a:pt x="667943" y="2201748"/>
                  </a:lnTo>
                  <a:lnTo>
                    <a:pt x="799896" y="2201748"/>
                  </a:lnTo>
                  <a:lnTo>
                    <a:pt x="800011" y="2182266"/>
                  </a:lnTo>
                  <a:lnTo>
                    <a:pt x="800404" y="2175586"/>
                  </a:lnTo>
                  <a:lnTo>
                    <a:pt x="810933" y="2137308"/>
                  </a:lnTo>
                  <a:lnTo>
                    <a:pt x="844435" y="2113216"/>
                  </a:lnTo>
                  <a:lnTo>
                    <a:pt x="861910" y="2111413"/>
                  </a:lnTo>
                  <a:lnTo>
                    <a:pt x="869111" y="2111768"/>
                  </a:lnTo>
                  <a:lnTo>
                    <a:pt x="913714" y="2137816"/>
                  </a:lnTo>
                  <a:lnTo>
                    <a:pt x="924737" y="2169020"/>
                  </a:lnTo>
                  <a:lnTo>
                    <a:pt x="924737" y="2177427"/>
                  </a:lnTo>
                  <a:lnTo>
                    <a:pt x="911415" y="2219858"/>
                  </a:lnTo>
                  <a:lnTo>
                    <a:pt x="875563" y="2260435"/>
                  </a:lnTo>
                  <a:lnTo>
                    <a:pt x="855891" y="2278405"/>
                  </a:lnTo>
                  <a:lnTo>
                    <a:pt x="843775" y="2290419"/>
                  </a:lnTo>
                  <a:lnTo>
                    <a:pt x="820991" y="2321585"/>
                  </a:lnTo>
                  <a:lnTo>
                    <a:pt x="818870" y="2329180"/>
                  </a:lnTo>
                  <a:lnTo>
                    <a:pt x="818870" y="2394889"/>
                  </a:lnTo>
                  <a:lnTo>
                    <a:pt x="939965" y="2394889"/>
                  </a:lnTo>
                  <a:lnTo>
                    <a:pt x="939965" y="2360892"/>
                  </a:lnTo>
                  <a:lnTo>
                    <a:pt x="940790" y="2353741"/>
                  </a:lnTo>
                  <a:lnTo>
                    <a:pt x="965149" y="2322284"/>
                  </a:lnTo>
                  <a:lnTo>
                    <a:pt x="1013218" y="2285974"/>
                  </a:lnTo>
                  <a:lnTo>
                    <a:pt x="1021664" y="2279256"/>
                  </a:lnTo>
                  <a:lnTo>
                    <a:pt x="1052372" y="2247912"/>
                  </a:lnTo>
                  <a:lnTo>
                    <a:pt x="1073924" y="2209457"/>
                  </a:lnTo>
                  <a:lnTo>
                    <a:pt x="1078661" y="2186711"/>
                  </a:lnTo>
                  <a:lnTo>
                    <a:pt x="1079246" y="2174240"/>
                  </a:lnTo>
                  <a:close/>
                </a:path>
                <a:path w="2790190" h="7052309">
                  <a:moveTo>
                    <a:pt x="1893087" y="4241698"/>
                  </a:moveTo>
                  <a:lnTo>
                    <a:pt x="1312316" y="4241698"/>
                  </a:lnTo>
                  <a:lnTo>
                    <a:pt x="1312316" y="4314088"/>
                  </a:lnTo>
                  <a:lnTo>
                    <a:pt x="1312316" y="4716678"/>
                  </a:lnTo>
                  <a:lnTo>
                    <a:pt x="1312316" y="4752238"/>
                  </a:lnTo>
                  <a:lnTo>
                    <a:pt x="1312316" y="4789068"/>
                  </a:lnTo>
                  <a:lnTo>
                    <a:pt x="1563878" y="4789068"/>
                  </a:lnTo>
                  <a:lnTo>
                    <a:pt x="1563878" y="7052208"/>
                  </a:lnTo>
                  <a:lnTo>
                    <a:pt x="1635734" y="7052208"/>
                  </a:lnTo>
                  <a:lnTo>
                    <a:pt x="1635734" y="4789068"/>
                  </a:lnTo>
                  <a:lnTo>
                    <a:pt x="1635734" y="4752238"/>
                  </a:lnTo>
                  <a:lnTo>
                    <a:pt x="1635734" y="4716678"/>
                  </a:lnTo>
                  <a:lnTo>
                    <a:pt x="1384173" y="4716678"/>
                  </a:lnTo>
                  <a:lnTo>
                    <a:pt x="1384173" y="4314088"/>
                  </a:lnTo>
                  <a:lnTo>
                    <a:pt x="1821230" y="4314088"/>
                  </a:lnTo>
                  <a:lnTo>
                    <a:pt x="1821230" y="4716678"/>
                  </a:lnTo>
                  <a:lnTo>
                    <a:pt x="1821230" y="4752238"/>
                  </a:lnTo>
                  <a:lnTo>
                    <a:pt x="1893087" y="4752238"/>
                  </a:lnTo>
                  <a:lnTo>
                    <a:pt x="1893087" y="4716678"/>
                  </a:lnTo>
                  <a:lnTo>
                    <a:pt x="1893087" y="4314088"/>
                  </a:lnTo>
                  <a:lnTo>
                    <a:pt x="1893087" y="4241698"/>
                  </a:lnTo>
                  <a:close/>
                </a:path>
                <a:path w="2790190" h="7052309">
                  <a:moveTo>
                    <a:pt x="2317839" y="2300871"/>
                  </a:moveTo>
                  <a:lnTo>
                    <a:pt x="2094090" y="2300871"/>
                  </a:lnTo>
                  <a:lnTo>
                    <a:pt x="2094090" y="2507551"/>
                  </a:lnTo>
                  <a:lnTo>
                    <a:pt x="2317839" y="2507551"/>
                  </a:lnTo>
                  <a:lnTo>
                    <a:pt x="2317839" y="2300871"/>
                  </a:lnTo>
                  <a:close/>
                </a:path>
                <a:path w="2790190" h="7052309">
                  <a:moveTo>
                    <a:pt x="2389454" y="3292398"/>
                  </a:moveTo>
                  <a:lnTo>
                    <a:pt x="2387104" y="3235604"/>
                  </a:lnTo>
                  <a:lnTo>
                    <a:pt x="2380069" y="3180689"/>
                  </a:lnTo>
                  <a:lnTo>
                    <a:pt x="2368372" y="3127781"/>
                  </a:lnTo>
                  <a:lnTo>
                    <a:pt x="2352052" y="3076994"/>
                  </a:lnTo>
                  <a:lnTo>
                    <a:pt x="2331110" y="3028454"/>
                  </a:lnTo>
                  <a:lnTo>
                    <a:pt x="2305951" y="2982455"/>
                  </a:lnTo>
                  <a:lnTo>
                    <a:pt x="2276906" y="2939148"/>
                  </a:lnTo>
                  <a:lnTo>
                    <a:pt x="2244052" y="2898610"/>
                  </a:lnTo>
                  <a:lnTo>
                    <a:pt x="2207476" y="2860929"/>
                  </a:lnTo>
                  <a:lnTo>
                    <a:pt x="2167229" y="2826220"/>
                  </a:lnTo>
                  <a:lnTo>
                    <a:pt x="2131352" y="2799842"/>
                  </a:lnTo>
                  <a:lnTo>
                    <a:pt x="2093074" y="2775508"/>
                  </a:lnTo>
                  <a:lnTo>
                    <a:pt x="2052485" y="2753245"/>
                  </a:lnTo>
                  <a:lnTo>
                    <a:pt x="2009622" y="2733078"/>
                  </a:lnTo>
                  <a:lnTo>
                    <a:pt x="1964575" y="2715069"/>
                  </a:lnTo>
                  <a:lnTo>
                    <a:pt x="1917407" y="2699220"/>
                  </a:lnTo>
                  <a:lnTo>
                    <a:pt x="1896389" y="2767939"/>
                  </a:lnTo>
                  <a:lnTo>
                    <a:pt x="1947684" y="2785453"/>
                  </a:lnTo>
                  <a:lnTo>
                    <a:pt x="1996059" y="2805734"/>
                  </a:lnTo>
                  <a:lnTo>
                    <a:pt x="2041410" y="2828721"/>
                  </a:lnTo>
                  <a:lnTo>
                    <a:pt x="2083663" y="2854363"/>
                  </a:lnTo>
                  <a:lnTo>
                    <a:pt x="2122690" y="2882620"/>
                  </a:lnTo>
                  <a:lnTo>
                    <a:pt x="2158047" y="2913113"/>
                  </a:lnTo>
                  <a:lnTo>
                    <a:pt x="2190191" y="2946196"/>
                  </a:lnTo>
                  <a:lnTo>
                    <a:pt x="2219033" y="2981756"/>
                  </a:lnTo>
                  <a:lnTo>
                    <a:pt x="2244534" y="3019755"/>
                  </a:lnTo>
                  <a:lnTo>
                    <a:pt x="2266607" y="3060077"/>
                  </a:lnTo>
                  <a:lnTo>
                    <a:pt x="2284895" y="3102584"/>
                  </a:lnTo>
                  <a:lnTo>
                    <a:pt x="2299170" y="3147174"/>
                  </a:lnTo>
                  <a:lnTo>
                    <a:pt x="2309393" y="3193745"/>
                  </a:lnTo>
                  <a:lnTo>
                    <a:pt x="2315540" y="3242183"/>
                  </a:lnTo>
                  <a:lnTo>
                    <a:pt x="2317597" y="3292398"/>
                  </a:lnTo>
                  <a:lnTo>
                    <a:pt x="2315476" y="3337141"/>
                  </a:lnTo>
                  <a:lnTo>
                    <a:pt x="2309101" y="3379279"/>
                  </a:lnTo>
                  <a:lnTo>
                    <a:pt x="2298522" y="3418675"/>
                  </a:lnTo>
                  <a:lnTo>
                    <a:pt x="2283764" y="3455174"/>
                  </a:lnTo>
                  <a:lnTo>
                    <a:pt x="2265057" y="3490785"/>
                  </a:lnTo>
                  <a:lnTo>
                    <a:pt x="2244128" y="3524707"/>
                  </a:lnTo>
                  <a:lnTo>
                    <a:pt x="2221039" y="3556812"/>
                  </a:lnTo>
                  <a:lnTo>
                    <a:pt x="2195868" y="3587000"/>
                  </a:lnTo>
                  <a:lnTo>
                    <a:pt x="2168487" y="3616160"/>
                  </a:lnTo>
                  <a:lnTo>
                    <a:pt x="2140000" y="3643744"/>
                  </a:lnTo>
                  <a:lnTo>
                    <a:pt x="2110524" y="3669652"/>
                  </a:lnTo>
                  <a:lnTo>
                    <a:pt x="2080145" y="3693795"/>
                  </a:lnTo>
                  <a:lnTo>
                    <a:pt x="2017826" y="3740556"/>
                  </a:lnTo>
                  <a:lnTo>
                    <a:pt x="1959813" y="3783368"/>
                  </a:lnTo>
                  <a:lnTo>
                    <a:pt x="1931924" y="3804399"/>
                  </a:lnTo>
                  <a:lnTo>
                    <a:pt x="1882978" y="3845458"/>
                  </a:lnTo>
                  <a:lnTo>
                    <a:pt x="1841169" y="3889641"/>
                  </a:lnTo>
                  <a:lnTo>
                    <a:pt x="1817179" y="3940568"/>
                  </a:lnTo>
                  <a:lnTo>
                    <a:pt x="1814156" y="3967010"/>
                  </a:lnTo>
                  <a:lnTo>
                    <a:pt x="1814156" y="4056291"/>
                  </a:lnTo>
                  <a:lnTo>
                    <a:pt x="1382572" y="4056291"/>
                  </a:lnTo>
                  <a:lnTo>
                    <a:pt x="1382572" y="3882136"/>
                  </a:lnTo>
                  <a:lnTo>
                    <a:pt x="1383995" y="3860635"/>
                  </a:lnTo>
                  <a:lnTo>
                    <a:pt x="1395488" y="3819563"/>
                  </a:lnTo>
                  <a:lnTo>
                    <a:pt x="1419453" y="3778008"/>
                  </a:lnTo>
                  <a:lnTo>
                    <a:pt x="1452549" y="3735273"/>
                  </a:lnTo>
                  <a:lnTo>
                    <a:pt x="1493227" y="3692626"/>
                  </a:lnTo>
                  <a:lnTo>
                    <a:pt x="1538312" y="3649662"/>
                  </a:lnTo>
                  <a:lnTo>
                    <a:pt x="1586547" y="3606139"/>
                  </a:lnTo>
                  <a:lnTo>
                    <a:pt x="1610639" y="3583190"/>
                  </a:lnTo>
                  <a:lnTo>
                    <a:pt x="1656410" y="3536124"/>
                  </a:lnTo>
                  <a:lnTo>
                    <a:pt x="1698447" y="3485210"/>
                  </a:lnTo>
                  <a:lnTo>
                    <a:pt x="1732597" y="3432137"/>
                  </a:lnTo>
                  <a:lnTo>
                    <a:pt x="1757006" y="3370808"/>
                  </a:lnTo>
                  <a:lnTo>
                    <a:pt x="1765198" y="3303892"/>
                  </a:lnTo>
                  <a:lnTo>
                    <a:pt x="1764258" y="3280994"/>
                  </a:lnTo>
                  <a:lnTo>
                    <a:pt x="1756791" y="3236201"/>
                  </a:lnTo>
                  <a:lnTo>
                    <a:pt x="1741690" y="3193059"/>
                  </a:lnTo>
                  <a:lnTo>
                    <a:pt x="1718983" y="3154159"/>
                  </a:lnTo>
                  <a:lnTo>
                    <a:pt x="1689227" y="3120974"/>
                  </a:lnTo>
                  <a:lnTo>
                    <a:pt x="1653006" y="3094075"/>
                  </a:lnTo>
                  <a:lnTo>
                    <a:pt x="1610334" y="3074022"/>
                  </a:lnTo>
                  <a:lnTo>
                    <a:pt x="1561465" y="3063583"/>
                  </a:lnTo>
                  <a:lnTo>
                    <a:pt x="1535087" y="3062274"/>
                  </a:lnTo>
                  <a:lnTo>
                    <a:pt x="1501660" y="3063938"/>
                  </a:lnTo>
                  <a:lnTo>
                    <a:pt x="1443697" y="3077146"/>
                  </a:lnTo>
                  <a:lnTo>
                    <a:pt x="1397914" y="3102762"/>
                  </a:lnTo>
                  <a:lnTo>
                    <a:pt x="1362316" y="3137128"/>
                  </a:lnTo>
                  <a:lnTo>
                    <a:pt x="1337094" y="3178162"/>
                  </a:lnTo>
                  <a:lnTo>
                    <a:pt x="1320673" y="3224238"/>
                  </a:lnTo>
                  <a:lnTo>
                    <a:pt x="1312164" y="3272993"/>
                  </a:lnTo>
                  <a:lnTo>
                    <a:pt x="1308341" y="3321253"/>
                  </a:lnTo>
                  <a:lnTo>
                    <a:pt x="1307858" y="3345611"/>
                  </a:lnTo>
                  <a:lnTo>
                    <a:pt x="1307871" y="3388804"/>
                  </a:lnTo>
                  <a:lnTo>
                    <a:pt x="836815" y="3388804"/>
                  </a:lnTo>
                  <a:lnTo>
                    <a:pt x="833183" y="3353079"/>
                  </a:lnTo>
                  <a:lnTo>
                    <a:pt x="832358" y="3340316"/>
                  </a:lnTo>
                  <a:lnTo>
                    <a:pt x="831850" y="3327273"/>
                  </a:lnTo>
                  <a:lnTo>
                    <a:pt x="831684" y="3313963"/>
                  </a:lnTo>
                  <a:lnTo>
                    <a:pt x="833958" y="3261220"/>
                  </a:lnTo>
                  <a:lnTo>
                    <a:pt x="840752" y="3210509"/>
                  </a:lnTo>
                  <a:lnTo>
                    <a:pt x="852043" y="3161957"/>
                  </a:lnTo>
                  <a:lnTo>
                    <a:pt x="867791" y="3115678"/>
                  </a:lnTo>
                  <a:lnTo>
                    <a:pt x="887996" y="3071761"/>
                  </a:lnTo>
                  <a:lnTo>
                    <a:pt x="912393" y="3029940"/>
                  </a:lnTo>
                  <a:lnTo>
                    <a:pt x="940396" y="2990519"/>
                  </a:lnTo>
                  <a:lnTo>
                    <a:pt x="971969" y="2953550"/>
                  </a:lnTo>
                  <a:lnTo>
                    <a:pt x="1006995" y="2919145"/>
                  </a:lnTo>
                  <a:lnTo>
                    <a:pt x="1045438" y="2887357"/>
                  </a:lnTo>
                  <a:lnTo>
                    <a:pt x="1087678" y="2857970"/>
                  </a:lnTo>
                  <a:lnTo>
                    <a:pt x="1133208" y="2831363"/>
                  </a:lnTo>
                  <a:lnTo>
                    <a:pt x="1181912" y="2807589"/>
                  </a:lnTo>
                  <a:lnTo>
                    <a:pt x="1233678" y="2786710"/>
                  </a:lnTo>
                  <a:lnTo>
                    <a:pt x="1288402" y="2768777"/>
                  </a:lnTo>
                  <a:lnTo>
                    <a:pt x="1336535" y="2756090"/>
                  </a:lnTo>
                  <a:lnTo>
                    <a:pt x="1386268" y="2745676"/>
                  </a:lnTo>
                  <a:lnTo>
                    <a:pt x="1437551" y="2737561"/>
                  </a:lnTo>
                  <a:lnTo>
                    <a:pt x="1490281" y="2731744"/>
                  </a:lnTo>
                  <a:lnTo>
                    <a:pt x="1544396" y="2728252"/>
                  </a:lnTo>
                  <a:lnTo>
                    <a:pt x="1599793" y="2727083"/>
                  </a:lnTo>
                  <a:lnTo>
                    <a:pt x="1635721" y="2727083"/>
                  </a:lnTo>
                  <a:lnTo>
                    <a:pt x="1635721" y="0"/>
                  </a:lnTo>
                  <a:lnTo>
                    <a:pt x="1563865" y="0"/>
                  </a:lnTo>
                  <a:lnTo>
                    <a:pt x="1563865" y="2655697"/>
                  </a:lnTo>
                  <a:lnTo>
                    <a:pt x="1511655" y="2658059"/>
                  </a:lnTo>
                  <a:lnTo>
                    <a:pt x="1460538" y="2662440"/>
                  </a:lnTo>
                  <a:lnTo>
                    <a:pt x="1410576" y="2668816"/>
                  </a:lnTo>
                  <a:lnTo>
                    <a:pt x="1361833" y="2677172"/>
                  </a:lnTo>
                  <a:lnTo>
                    <a:pt x="1314361" y="2687523"/>
                  </a:lnTo>
                  <a:lnTo>
                    <a:pt x="1268234" y="2699829"/>
                  </a:lnTo>
                  <a:lnTo>
                    <a:pt x="1218260" y="2715920"/>
                  </a:lnTo>
                  <a:lnTo>
                    <a:pt x="1170432" y="2734297"/>
                  </a:lnTo>
                  <a:lnTo>
                    <a:pt x="1124826" y="2754947"/>
                  </a:lnTo>
                  <a:lnTo>
                    <a:pt x="1081519" y="2777820"/>
                  </a:lnTo>
                  <a:lnTo>
                    <a:pt x="1040561" y="2802877"/>
                  </a:lnTo>
                  <a:lnTo>
                    <a:pt x="1002030" y="2830106"/>
                  </a:lnTo>
                  <a:lnTo>
                    <a:pt x="958710" y="2865932"/>
                  </a:lnTo>
                  <a:lnTo>
                    <a:pt x="919200" y="2904756"/>
                  </a:lnTo>
                  <a:lnTo>
                    <a:pt x="883589" y="2946501"/>
                  </a:lnTo>
                  <a:lnTo>
                    <a:pt x="851954" y="2991066"/>
                  </a:lnTo>
                  <a:lnTo>
                    <a:pt x="824369" y="3038360"/>
                  </a:lnTo>
                  <a:lnTo>
                    <a:pt x="804722" y="3080067"/>
                  </a:lnTo>
                  <a:lnTo>
                    <a:pt x="788606" y="3123552"/>
                  </a:lnTo>
                  <a:lnTo>
                    <a:pt x="776033" y="3168764"/>
                  </a:lnTo>
                  <a:lnTo>
                    <a:pt x="767041" y="3215614"/>
                  </a:lnTo>
                  <a:lnTo>
                    <a:pt x="761644" y="3264039"/>
                  </a:lnTo>
                  <a:lnTo>
                    <a:pt x="759828" y="3313963"/>
                  </a:lnTo>
                  <a:lnTo>
                    <a:pt x="760018" y="3329190"/>
                  </a:lnTo>
                  <a:lnTo>
                    <a:pt x="760603" y="3344176"/>
                  </a:lnTo>
                  <a:lnTo>
                    <a:pt x="761568" y="3358870"/>
                  </a:lnTo>
                  <a:lnTo>
                    <a:pt x="771918" y="3460661"/>
                  </a:lnTo>
                  <a:lnTo>
                    <a:pt x="1388084" y="3460661"/>
                  </a:lnTo>
                  <a:lnTo>
                    <a:pt x="1381125" y="3410940"/>
                  </a:lnTo>
                  <a:lnTo>
                    <a:pt x="1380350" y="3402279"/>
                  </a:lnTo>
                  <a:lnTo>
                    <a:pt x="1379880" y="3393668"/>
                  </a:lnTo>
                  <a:lnTo>
                    <a:pt x="1379715" y="3385172"/>
                  </a:lnTo>
                  <a:lnTo>
                    <a:pt x="1379715" y="3345611"/>
                  </a:lnTo>
                  <a:lnTo>
                    <a:pt x="1381404" y="3302762"/>
                  </a:lnTo>
                  <a:lnTo>
                    <a:pt x="1386433" y="3260725"/>
                  </a:lnTo>
                  <a:lnTo>
                    <a:pt x="1401876" y="3209264"/>
                  </a:lnTo>
                  <a:lnTo>
                    <a:pt x="1429143" y="3170250"/>
                  </a:lnTo>
                  <a:lnTo>
                    <a:pt x="1471117" y="3143593"/>
                  </a:lnTo>
                  <a:lnTo>
                    <a:pt x="1511109" y="3135198"/>
                  </a:lnTo>
                  <a:lnTo>
                    <a:pt x="1535087" y="3134144"/>
                  </a:lnTo>
                  <a:lnTo>
                    <a:pt x="1553400" y="3135007"/>
                  </a:lnTo>
                  <a:lnTo>
                    <a:pt x="1601533" y="3147872"/>
                  </a:lnTo>
                  <a:lnTo>
                    <a:pt x="1640713" y="3173971"/>
                  </a:lnTo>
                  <a:lnTo>
                    <a:pt x="1669338" y="3209417"/>
                  </a:lnTo>
                  <a:lnTo>
                    <a:pt x="1687156" y="3253956"/>
                  </a:lnTo>
                  <a:lnTo>
                    <a:pt x="1693341" y="3303892"/>
                  </a:lnTo>
                  <a:lnTo>
                    <a:pt x="1691894" y="3328974"/>
                  </a:lnTo>
                  <a:lnTo>
                    <a:pt x="1680184" y="3375456"/>
                  </a:lnTo>
                  <a:lnTo>
                    <a:pt x="1655953" y="3420275"/>
                  </a:lnTo>
                  <a:lnTo>
                    <a:pt x="1622793" y="3465461"/>
                  </a:lnTo>
                  <a:lnTo>
                    <a:pt x="1582420" y="3509759"/>
                  </a:lnTo>
                  <a:lnTo>
                    <a:pt x="1537639" y="3553485"/>
                  </a:lnTo>
                  <a:lnTo>
                    <a:pt x="1489722" y="3596716"/>
                  </a:lnTo>
                  <a:lnTo>
                    <a:pt x="1465821" y="3619055"/>
                  </a:lnTo>
                  <a:lnTo>
                    <a:pt x="1420101" y="3664394"/>
                  </a:lnTo>
                  <a:lnTo>
                    <a:pt x="1377950" y="3712946"/>
                  </a:lnTo>
                  <a:lnTo>
                    <a:pt x="1343774" y="3763175"/>
                  </a:lnTo>
                  <a:lnTo>
                    <a:pt x="1319022" y="3820884"/>
                  </a:lnTo>
                  <a:lnTo>
                    <a:pt x="1310716" y="3882136"/>
                  </a:lnTo>
                  <a:lnTo>
                    <a:pt x="1310716" y="4128147"/>
                  </a:lnTo>
                  <a:lnTo>
                    <a:pt x="1886013" y="4128147"/>
                  </a:lnTo>
                  <a:lnTo>
                    <a:pt x="1886013" y="3967010"/>
                  </a:lnTo>
                  <a:lnTo>
                    <a:pt x="1887702" y="3954869"/>
                  </a:lnTo>
                  <a:lnTo>
                    <a:pt x="1912886" y="3916172"/>
                  </a:lnTo>
                  <a:lnTo>
                    <a:pt x="1953006" y="3879697"/>
                  </a:lnTo>
                  <a:lnTo>
                    <a:pt x="2002193" y="3841381"/>
                  </a:lnTo>
                  <a:lnTo>
                    <a:pt x="2060663" y="3798252"/>
                  </a:lnTo>
                  <a:lnTo>
                    <a:pt x="2123452" y="3751135"/>
                  </a:lnTo>
                  <a:lnTo>
                    <a:pt x="2156536" y="3724833"/>
                  </a:lnTo>
                  <a:lnTo>
                    <a:pt x="2188629" y="3696639"/>
                  </a:lnTo>
                  <a:lnTo>
                    <a:pt x="2219604" y="3666655"/>
                  </a:lnTo>
                  <a:lnTo>
                    <a:pt x="2249373" y="3634981"/>
                  </a:lnTo>
                  <a:lnTo>
                    <a:pt x="2277795" y="3600907"/>
                  </a:lnTo>
                  <a:lnTo>
                    <a:pt x="2303843" y="3564686"/>
                  </a:lnTo>
                  <a:lnTo>
                    <a:pt x="2327440" y="3526459"/>
                  </a:lnTo>
                  <a:lnTo>
                    <a:pt x="2348509" y="3486340"/>
                  </a:lnTo>
                  <a:lnTo>
                    <a:pt x="2366365" y="3442347"/>
                  </a:lnTo>
                  <a:lnTo>
                    <a:pt x="2379167" y="3395243"/>
                  </a:lnTo>
                  <a:lnTo>
                    <a:pt x="2386876" y="3345205"/>
                  </a:lnTo>
                  <a:lnTo>
                    <a:pt x="2389454" y="3292398"/>
                  </a:lnTo>
                  <a:close/>
                </a:path>
                <a:path w="2790190" h="7052309">
                  <a:moveTo>
                    <a:pt x="2526411" y="5770105"/>
                  </a:moveTo>
                  <a:lnTo>
                    <a:pt x="2291143" y="5770105"/>
                  </a:lnTo>
                  <a:lnTo>
                    <a:pt x="2291143" y="5987402"/>
                  </a:lnTo>
                  <a:lnTo>
                    <a:pt x="2526411" y="5987402"/>
                  </a:lnTo>
                  <a:lnTo>
                    <a:pt x="2526411" y="5770105"/>
                  </a:lnTo>
                  <a:close/>
                </a:path>
                <a:path w="2790190" h="7052309">
                  <a:moveTo>
                    <a:pt x="2568524" y="1786724"/>
                  </a:moveTo>
                  <a:lnTo>
                    <a:pt x="2566886" y="1755000"/>
                  </a:lnTo>
                  <a:lnTo>
                    <a:pt x="2562009" y="1724698"/>
                  </a:lnTo>
                  <a:lnTo>
                    <a:pt x="2553906" y="1695907"/>
                  </a:lnTo>
                  <a:lnTo>
                    <a:pt x="2543987" y="1672056"/>
                  </a:lnTo>
                  <a:lnTo>
                    <a:pt x="2542616" y="1668754"/>
                  </a:lnTo>
                  <a:lnTo>
                    <a:pt x="2511323" y="1619783"/>
                  </a:lnTo>
                  <a:lnTo>
                    <a:pt x="2469515" y="1578597"/>
                  </a:lnTo>
                  <a:lnTo>
                    <a:pt x="2416949" y="1545259"/>
                  </a:lnTo>
                  <a:lnTo>
                    <a:pt x="2354745" y="1520431"/>
                  </a:lnTo>
                  <a:lnTo>
                    <a:pt x="2283295" y="1504937"/>
                  </a:lnTo>
                  <a:lnTo>
                    <a:pt x="2244750" y="1501038"/>
                  </a:lnTo>
                  <a:lnTo>
                    <a:pt x="2204516" y="1499730"/>
                  </a:lnTo>
                  <a:lnTo>
                    <a:pt x="2162657" y="1501063"/>
                  </a:lnTo>
                  <a:lnTo>
                    <a:pt x="2122347" y="1505038"/>
                  </a:lnTo>
                  <a:lnTo>
                    <a:pt x="2083689" y="1511642"/>
                  </a:lnTo>
                  <a:lnTo>
                    <a:pt x="2012391" y="1532445"/>
                  </a:lnTo>
                  <a:lnTo>
                    <a:pt x="1950694" y="1562569"/>
                  </a:lnTo>
                  <a:lnTo>
                    <a:pt x="1899513" y="1601355"/>
                  </a:lnTo>
                  <a:lnTo>
                    <a:pt x="1859470" y="1648256"/>
                  </a:lnTo>
                  <a:lnTo>
                    <a:pt x="1831213" y="1702689"/>
                  </a:lnTo>
                  <a:lnTo>
                    <a:pt x="1816887" y="1764309"/>
                  </a:lnTo>
                  <a:lnTo>
                    <a:pt x="1815096" y="1797621"/>
                  </a:lnTo>
                  <a:lnTo>
                    <a:pt x="1815172" y="1804403"/>
                  </a:lnTo>
                  <a:lnTo>
                    <a:pt x="1815426" y="1811032"/>
                  </a:lnTo>
                  <a:lnTo>
                    <a:pt x="1815858" y="1817522"/>
                  </a:lnTo>
                  <a:lnTo>
                    <a:pt x="1816455" y="1823821"/>
                  </a:lnTo>
                  <a:lnTo>
                    <a:pt x="1817839" y="1836940"/>
                  </a:lnTo>
                  <a:lnTo>
                    <a:pt x="2058657" y="1836940"/>
                  </a:lnTo>
                  <a:lnTo>
                    <a:pt x="2058682" y="1809508"/>
                  </a:lnTo>
                  <a:lnTo>
                    <a:pt x="2058847" y="1801380"/>
                  </a:lnTo>
                  <a:lnTo>
                    <a:pt x="2065032" y="1752714"/>
                  </a:lnTo>
                  <a:lnTo>
                    <a:pt x="2085771" y="1709305"/>
                  </a:lnTo>
                  <a:lnTo>
                    <a:pt x="2126246" y="1679473"/>
                  </a:lnTo>
                  <a:lnTo>
                    <a:pt x="2171839" y="1672056"/>
                  </a:lnTo>
                  <a:lnTo>
                    <a:pt x="2184971" y="1672717"/>
                  </a:lnTo>
                  <a:lnTo>
                    <a:pt x="2230577" y="1687893"/>
                  </a:lnTo>
                  <a:lnTo>
                    <a:pt x="2263470" y="1717840"/>
                  </a:lnTo>
                  <a:lnTo>
                    <a:pt x="2282291" y="1758746"/>
                  </a:lnTo>
                  <a:lnTo>
                    <a:pt x="2286508" y="1792541"/>
                  </a:lnTo>
                  <a:lnTo>
                    <a:pt x="2285479" y="1809572"/>
                  </a:lnTo>
                  <a:lnTo>
                    <a:pt x="2270239" y="1856549"/>
                  </a:lnTo>
                  <a:lnTo>
                    <a:pt x="2243010" y="1896148"/>
                  </a:lnTo>
                  <a:lnTo>
                    <a:pt x="2208898" y="1932495"/>
                  </a:lnTo>
                  <a:lnTo>
                    <a:pt x="2172411" y="1966036"/>
                  </a:lnTo>
                  <a:lnTo>
                    <a:pt x="2160841" y="1976843"/>
                  </a:lnTo>
                  <a:lnTo>
                    <a:pt x="2128990" y="2009381"/>
                  </a:lnTo>
                  <a:lnTo>
                    <a:pt x="2105139" y="2042147"/>
                  </a:lnTo>
                  <a:lnTo>
                    <a:pt x="2093290" y="2084539"/>
                  </a:lnTo>
                  <a:lnTo>
                    <a:pt x="2093290" y="2189442"/>
                  </a:lnTo>
                  <a:lnTo>
                    <a:pt x="2314295" y="2189442"/>
                  </a:lnTo>
                  <a:lnTo>
                    <a:pt x="2314295" y="2127402"/>
                  </a:lnTo>
                  <a:lnTo>
                    <a:pt x="2315781" y="2114346"/>
                  </a:lnTo>
                  <a:lnTo>
                    <a:pt x="2338044" y="2077148"/>
                  </a:lnTo>
                  <a:lnTo>
                    <a:pt x="2373160" y="2046503"/>
                  </a:lnTo>
                  <a:lnTo>
                    <a:pt x="2431986" y="2002726"/>
                  </a:lnTo>
                  <a:lnTo>
                    <a:pt x="2448014" y="1990661"/>
                  </a:lnTo>
                  <a:lnTo>
                    <a:pt x="2478354" y="1965274"/>
                  </a:lnTo>
                  <a:lnTo>
                    <a:pt x="2506662" y="1936534"/>
                  </a:lnTo>
                  <a:lnTo>
                    <a:pt x="2531160" y="1904898"/>
                  </a:lnTo>
                  <a:lnTo>
                    <a:pt x="2551277" y="1869592"/>
                  </a:lnTo>
                  <a:lnTo>
                    <a:pt x="2564180" y="1830959"/>
                  </a:lnTo>
                  <a:lnTo>
                    <a:pt x="2567432" y="1809508"/>
                  </a:lnTo>
                  <a:lnTo>
                    <a:pt x="2568524" y="1786724"/>
                  </a:lnTo>
                  <a:close/>
                </a:path>
                <a:path w="2790190" h="7052309">
                  <a:moveTo>
                    <a:pt x="2594508" y="4342625"/>
                  </a:moveTo>
                  <a:lnTo>
                    <a:pt x="2447480" y="4342625"/>
                  </a:lnTo>
                  <a:lnTo>
                    <a:pt x="2447480" y="4478426"/>
                  </a:lnTo>
                  <a:lnTo>
                    <a:pt x="2594508" y="4478426"/>
                  </a:lnTo>
                  <a:lnTo>
                    <a:pt x="2594508" y="4342625"/>
                  </a:lnTo>
                  <a:close/>
                </a:path>
                <a:path w="2790190" h="7052309">
                  <a:moveTo>
                    <a:pt x="2759202" y="4004805"/>
                  </a:moveTo>
                  <a:lnTo>
                    <a:pt x="2754922" y="3964051"/>
                  </a:lnTo>
                  <a:lnTo>
                    <a:pt x="2742184" y="3927297"/>
                  </a:lnTo>
                  <a:lnTo>
                    <a:pt x="2721622" y="3895115"/>
                  </a:lnTo>
                  <a:lnTo>
                    <a:pt x="2694152" y="3868051"/>
                  </a:lnTo>
                  <a:lnTo>
                    <a:pt x="2659621" y="3846144"/>
                  </a:lnTo>
                  <a:lnTo>
                    <a:pt x="2618740" y="3829837"/>
                  </a:lnTo>
                  <a:lnTo>
                    <a:pt x="2571800" y="3819652"/>
                  </a:lnTo>
                  <a:lnTo>
                    <a:pt x="2520035" y="3816235"/>
                  </a:lnTo>
                  <a:lnTo>
                    <a:pt x="2492540" y="3817112"/>
                  </a:lnTo>
                  <a:lnTo>
                    <a:pt x="2440648" y="3824059"/>
                  </a:lnTo>
                  <a:lnTo>
                    <a:pt x="2393797" y="3837736"/>
                  </a:lnTo>
                  <a:lnTo>
                    <a:pt x="2353259" y="3857523"/>
                  </a:lnTo>
                  <a:lnTo>
                    <a:pt x="2319629" y="3882999"/>
                  </a:lnTo>
                  <a:lnTo>
                    <a:pt x="2293315" y="3913822"/>
                  </a:lnTo>
                  <a:lnTo>
                    <a:pt x="2274760" y="3949585"/>
                  </a:lnTo>
                  <a:lnTo>
                    <a:pt x="2265337" y="3990073"/>
                  </a:lnTo>
                  <a:lnTo>
                    <a:pt x="2264156" y="4011968"/>
                  </a:lnTo>
                  <a:lnTo>
                    <a:pt x="2264156" y="4017949"/>
                  </a:lnTo>
                  <a:lnTo>
                    <a:pt x="2264460" y="4023728"/>
                  </a:lnTo>
                  <a:lnTo>
                    <a:pt x="2265959" y="4037800"/>
                  </a:lnTo>
                  <a:lnTo>
                    <a:pt x="2424188" y="4037800"/>
                  </a:lnTo>
                  <a:lnTo>
                    <a:pt x="2424328" y="4014432"/>
                  </a:lnTo>
                  <a:lnTo>
                    <a:pt x="2424798" y="4006431"/>
                  </a:lnTo>
                  <a:lnTo>
                    <a:pt x="2433764" y="3967353"/>
                  </a:lnTo>
                  <a:lnTo>
                    <a:pt x="2460650" y="3938092"/>
                  </a:lnTo>
                  <a:lnTo>
                    <a:pt x="2498560" y="3929469"/>
                  </a:lnTo>
                  <a:lnTo>
                    <a:pt x="2507196" y="3929900"/>
                  </a:lnTo>
                  <a:lnTo>
                    <a:pt x="2543352" y="3944010"/>
                  </a:lnTo>
                  <a:lnTo>
                    <a:pt x="2569006" y="3979291"/>
                  </a:lnTo>
                  <a:lnTo>
                    <a:pt x="2573896" y="4008628"/>
                  </a:lnTo>
                  <a:lnTo>
                    <a:pt x="2573223" y="4019816"/>
                  </a:lnTo>
                  <a:lnTo>
                    <a:pt x="2557919" y="4059517"/>
                  </a:lnTo>
                  <a:lnTo>
                    <a:pt x="2530640" y="4092841"/>
                  </a:lnTo>
                  <a:lnTo>
                    <a:pt x="2491333" y="4129722"/>
                  </a:lnTo>
                  <a:lnTo>
                    <a:pt x="2476804" y="4144124"/>
                  </a:lnTo>
                  <a:lnTo>
                    <a:pt x="2451316" y="4179341"/>
                  </a:lnTo>
                  <a:lnTo>
                    <a:pt x="2446947" y="4200487"/>
                  </a:lnTo>
                  <a:lnTo>
                    <a:pt x="2446947" y="4269410"/>
                  </a:lnTo>
                  <a:lnTo>
                    <a:pt x="2592159" y="4269410"/>
                  </a:lnTo>
                  <a:lnTo>
                    <a:pt x="2592159" y="4228643"/>
                  </a:lnTo>
                  <a:lnTo>
                    <a:pt x="2593149" y="4220070"/>
                  </a:lnTo>
                  <a:lnTo>
                    <a:pt x="2622359" y="4182338"/>
                  </a:lnTo>
                  <a:lnTo>
                    <a:pt x="2680017" y="4138803"/>
                  </a:lnTo>
                  <a:lnTo>
                    <a:pt x="2690139" y="4130751"/>
                  </a:lnTo>
                  <a:lnTo>
                    <a:pt x="2718549" y="4103230"/>
                  </a:lnTo>
                  <a:lnTo>
                    <a:pt x="2741638" y="4071137"/>
                  </a:lnTo>
                  <a:lnTo>
                    <a:pt x="2756357" y="4033875"/>
                  </a:lnTo>
                  <a:lnTo>
                    <a:pt x="2758490" y="4019778"/>
                  </a:lnTo>
                  <a:lnTo>
                    <a:pt x="2759202" y="4004805"/>
                  </a:lnTo>
                  <a:close/>
                </a:path>
                <a:path w="2790190" h="7052309">
                  <a:moveTo>
                    <a:pt x="2789948" y="5229555"/>
                  </a:moveTo>
                  <a:lnTo>
                    <a:pt x="2783103" y="5164328"/>
                  </a:lnTo>
                  <a:lnTo>
                    <a:pt x="2764167" y="5108994"/>
                  </a:lnTo>
                  <a:lnTo>
                    <a:pt x="2729827" y="5054028"/>
                  </a:lnTo>
                  <a:lnTo>
                    <a:pt x="2685859" y="5010721"/>
                  </a:lnTo>
                  <a:lnTo>
                    <a:pt x="2630601" y="4975669"/>
                  </a:lnTo>
                  <a:lnTo>
                    <a:pt x="2565196" y="4949571"/>
                  </a:lnTo>
                  <a:lnTo>
                    <a:pt x="2490076" y="4933277"/>
                  </a:lnTo>
                  <a:lnTo>
                    <a:pt x="2449550" y="4929187"/>
                  </a:lnTo>
                  <a:lnTo>
                    <a:pt x="2407247" y="4927816"/>
                  </a:lnTo>
                  <a:lnTo>
                    <a:pt x="2363254" y="4929213"/>
                  </a:lnTo>
                  <a:lnTo>
                    <a:pt x="2320861" y="4933391"/>
                  </a:lnTo>
                  <a:lnTo>
                    <a:pt x="2280221" y="4940325"/>
                  </a:lnTo>
                  <a:lnTo>
                    <a:pt x="2241473" y="4950015"/>
                  </a:lnTo>
                  <a:lnTo>
                    <a:pt x="2205253" y="4962207"/>
                  </a:lnTo>
                  <a:lnTo>
                    <a:pt x="2140381" y="4993868"/>
                  </a:lnTo>
                  <a:lnTo>
                    <a:pt x="2086584" y="5034648"/>
                  </a:lnTo>
                  <a:lnTo>
                    <a:pt x="2044471" y="5083949"/>
                  </a:lnTo>
                  <a:lnTo>
                    <a:pt x="2014766" y="5141188"/>
                  </a:lnTo>
                  <a:lnTo>
                    <a:pt x="1999703" y="5205984"/>
                  </a:lnTo>
                  <a:lnTo>
                    <a:pt x="1997811" y="5241010"/>
                  </a:lnTo>
                  <a:lnTo>
                    <a:pt x="1997900" y="5248135"/>
                  </a:lnTo>
                  <a:lnTo>
                    <a:pt x="1998167" y="5255107"/>
                  </a:lnTo>
                  <a:lnTo>
                    <a:pt x="1998624" y="5261927"/>
                  </a:lnTo>
                  <a:lnTo>
                    <a:pt x="1999246" y="5268557"/>
                  </a:lnTo>
                  <a:lnTo>
                    <a:pt x="2000707" y="5282349"/>
                  </a:lnTo>
                  <a:lnTo>
                    <a:pt x="2253894" y="5282349"/>
                  </a:lnTo>
                  <a:lnTo>
                    <a:pt x="2253932" y="5253494"/>
                  </a:lnTo>
                  <a:lnTo>
                    <a:pt x="2254097" y="5244947"/>
                  </a:lnTo>
                  <a:lnTo>
                    <a:pt x="2257882" y="5206924"/>
                  </a:lnTo>
                  <a:lnTo>
                    <a:pt x="2269210" y="5169624"/>
                  </a:lnTo>
                  <a:lnTo>
                    <a:pt x="2301011" y="5130165"/>
                  </a:lnTo>
                  <a:lnTo>
                    <a:pt x="2339352" y="5112461"/>
                  </a:lnTo>
                  <a:lnTo>
                    <a:pt x="2372880" y="5108994"/>
                  </a:lnTo>
                  <a:lnTo>
                    <a:pt x="2386698" y="5109680"/>
                  </a:lnTo>
                  <a:lnTo>
                    <a:pt x="2423972" y="5119890"/>
                  </a:lnTo>
                  <a:lnTo>
                    <a:pt x="2461869" y="5148021"/>
                  </a:lnTo>
                  <a:lnTo>
                    <a:pt x="2485606" y="5188724"/>
                  </a:lnTo>
                  <a:lnTo>
                    <a:pt x="2493441" y="5235664"/>
                  </a:lnTo>
                  <a:lnTo>
                    <a:pt x="2492362" y="5253571"/>
                  </a:lnTo>
                  <a:lnTo>
                    <a:pt x="2476347" y="5302974"/>
                  </a:lnTo>
                  <a:lnTo>
                    <a:pt x="2447721" y="5344592"/>
                  </a:lnTo>
                  <a:lnTo>
                    <a:pt x="2411844" y="5382806"/>
                  </a:lnTo>
                  <a:lnTo>
                    <a:pt x="2373490" y="5418061"/>
                  </a:lnTo>
                  <a:lnTo>
                    <a:pt x="2361323" y="5429428"/>
                  </a:lnTo>
                  <a:lnTo>
                    <a:pt x="2327846" y="5463641"/>
                  </a:lnTo>
                  <a:lnTo>
                    <a:pt x="2302764" y="5498096"/>
                  </a:lnTo>
                  <a:lnTo>
                    <a:pt x="2290305" y="5542661"/>
                  </a:lnTo>
                  <a:lnTo>
                    <a:pt x="2290305" y="5652960"/>
                  </a:lnTo>
                  <a:lnTo>
                    <a:pt x="2522664" y="5652960"/>
                  </a:lnTo>
                  <a:lnTo>
                    <a:pt x="2522664" y="5587733"/>
                  </a:lnTo>
                  <a:lnTo>
                    <a:pt x="2524239" y="5574004"/>
                  </a:lnTo>
                  <a:lnTo>
                    <a:pt x="2547632" y="5534901"/>
                  </a:lnTo>
                  <a:lnTo>
                    <a:pt x="2584551" y="5502668"/>
                  </a:lnTo>
                  <a:lnTo>
                    <a:pt x="2646400" y="5456644"/>
                  </a:lnTo>
                  <a:lnTo>
                    <a:pt x="2663253" y="5443969"/>
                  </a:lnTo>
                  <a:lnTo>
                    <a:pt x="2695156" y="5417274"/>
                  </a:lnTo>
                  <a:lnTo>
                    <a:pt x="2724924" y="5387048"/>
                  </a:lnTo>
                  <a:lnTo>
                    <a:pt x="2750680" y="5353786"/>
                  </a:lnTo>
                  <a:lnTo>
                    <a:pt x="2771825" y="5316677"/>
                  </a:lnTo>
                  <a:lnTo>
                    <a:pt x="2785389" y="5276050"/>
                  </a:lnTo>
                  <a:lnTo>
                    <a:pt x="2788805" y="5253494"/>
                  </a:lnTo>
                  <a:lnTo>
                    <a:pt x="2789948" y="5229555"/>
                  </a:lnTo>
                  <a:close/>
                </a:path>
              </a:pathLst>
            </a:custGeom>
            <a:solidFill>
              <a:srgbClr val="FFFFFF"/>
            </a:solidFill>
          </p:spPr>
          <p:txBody>
            <a:bodyPr wrap="square" lIns="0" tIns="0" rIns="0" bIns="0" rtlCol="0"/>
            <a:lstStyle/>
            <a:p>
              <a:endParaRPr sz="1227"/>
            </a:p>
          </p:txBody>
        </p:sp>
        <p:sp>
          <p:nvSpPr>
            <p:cNvPr id="21" name="object 21"/>
            <p:cNvSpPr/>
            <p:nvPr/>
          </p:nvSpPr>
          <p:spPr>
            <a:xfrm>
              <a:off x="12803341" y="0"/>
              <a:ext cx="2741930" cy="10058400"/>
            </a:xfrm>
            <a:custGeom>
              <a:avLst/>
              <a:gdLst/>
              <a:ahLst/>
              <a:cxnLst/>
              <a:rect l="l" t="t" r="r" b="b"/>
              <a:pathLst>
                <a:path w="2741930" h="10058400">
                  <a:moveTo>
                    <a:pt x="1960689" y="0"/>
                  </a:moveTo>
                  <a:lnTo>
                    <a:pt x="1102626" y="0"/>
                  </a:lnTo>
                  <a:lnTo>
                    <a:pt x="0" y="10058400"/>
                  </a:lnTo>
                  <a:lnTo>
                    <a:pt x="2741460" y="10058400"/>
                  </a:lnTo>
                  <a:lnTo>
                    <a:pt x="2741460" y="872502"/>
                  </a:lnTo>
                  <a:lnTo>
                    <a:pt x="1960689" y="0"/>
                  </a:lnTo>
                  <a:close/>
                </a:path>
              </a:pathLst>
            </a:custGeom>
            <a:solidFill>
              <a:srgbClr val="FFDE73"/>
            </a:solidFill>
          </p:spPr>
          <p:txBody>
            <a:bodyPr wrap="square" lIns="0" tIns="0" rIns="0" bIns="0" rtlCol="0"/>
            <a:lstStyle/>
            <a:p>
              <a:endParaRPr sz="1227"/>
            </a:p>
          </p:txBody>
        </p:sp>
        <p:sp>
          <p:nvSpPr>
            <p:cNvPr id="22" name="object 22"/>
            <p:cNvSpPr/>
            <p:nvPr/>
          </p:nvSpPr>
          <p:spPr>
            <a:xfrm>
              <a:off x="10796486" y="0"/>
              <a:ext cx="4748530" cy="10058400"/>
            </a:xfrm>
            <a:custGeom>
              <a:avLst/>
              <a:gdLst/>
              <a:ahLst/>
              <a:cxnLst/>
              <a:rect l="l" t="t" r="r" b="b"/>
              <a:pathLst>
                <a:path w="4748530" h="10058400">
                  <a:moveTo>
                    <a:pt x="2775978" y="10058400"/>
                  </a:moveTo>
                  <a:lnTo>
                    <a:pt x="2675458" y="8621992"/>
                  </a:lnTo>
                  <a:lnTo>
                    <a:pt x="0" y="10058400"/>
                  </a:lnTo>
                  <a:lnTo>
                    <a:pt x="2775978" y="10058400"/>
                  </a:lnTo>
                  <a:close/>
                </a:path>
                <a:path w="4748530" h="10058400">
                  <a:moveTo>
                    <a:pt x="4748314" y="0"/>
                  </a:moveTo>
                  <a:lnTo>
                    <a:pt x="4104182" y="0"/>
                  </a:lnTo>
                  <a:lnTo>
                    <a:pt x="4748314" y="716267"/>
                  </a:lnTo>
                  <a:lnTo>
                    <a:pt x="4748314" y="0"/>
                  </a:lnTo>
                  <a:close/>
                </a:path>
              </a:pathLst>
            </a:custGeom>
            <a:solidFill>
              <a:srgbClr val="94CFE5"/>
            </a:solidFill>
          </p:spPr>
          <p:txBody>
            <a:bodyPr wrap="square" lIns="0" tIns="0" rIns="0" bIns="0" rtlCol="0"/>
            <a:lstStyle/>
            <a:p>
              <a:endParaRPr sz="1227"/>
            </a:p>
          </p:txBody>
        </p:sp>
        <p:sp>
          <p:nvSpPr>
            <p:cNvPr id="23" name="object 23"/>
            <p:cNvSpPr/>
            <p:nvPr/>
          </p:nvSpPr>
          <p:spPr>
            <a:xfrm>
              <a:off x="12759294" y="7475851"/>
              <a:ext cx="2785745" cy="2582545"/>
            </a:xfrm>
            <a:custGeom>
              <a:avLst/>
              <a:gdLst/>
              <a:ahLst/>
              <a:cxnLst/>
              <a:rect l="l" t="t" r="r" b="b"/>
              <a:pathLst>
                <a:path w="2785744" h="2582545">
                  <a:moveTo>
                    <a:pt x="2785503" y="0"/>
                  </a:moveTo>
                  <a:lnTo>
                    <a:pt x="119697" y="1450213"/>
                  </a:lnTo>
                  <a:lnTo>
                    <a:pt x="0" y="2582545"/>
                  </a:lnTo>
                  <a:lnTo>
                    <a:pt x="2785503" y="2582545"/>
                  </a:lnTo>
                  <a:lnTo>
                    <a:pt x="2785503" y="0"/>
                  </a:lnTo>
                  <a:close/>
                </a:path>
              </a:pathLst>
            </a:custGeom>
            <a:solidFill>
              <a:srgbClr val="E57FAD"/>
            </a:solidFill>
          </p:spPr>
          <p:txBody>
            <a:bodyPr wrap="square" lIns="0" tIns="0" rIns="0" bIns="0" rtlCol="0"/>
            <a:lstStyle/>
            <a:p>
              <a:endParaRPr sz="1227"/>
            </a:p>
          </p:txBody>
        </p:sp>
        <p:sp>
          <p:nvSpPr>
            <p:cNvPr id="24" name="object 24"/>
            <p:cNvSpPr/>
            <p:nvPr/>
          </p:nvSpPr>
          <p:spPr>
            <a:xfrm>
              <a:off x="10770696" y="0"/>
              <a:ext cx="4774565" cy="10058400"/>
            </a:xfrm>
            <a:custGeom>
              <a:avLst/>
              <a:gdLst/>
              <a:ahLst/>
              <a:cxnLst/>
              <a:rect l="l" t="t" r="r" b="b"/>
              <a:pathLst>
                <a:path w="4774565" h="10058400">
                  <a:moveTo>
                    <a:pt x="3092122" y="0"/>
                  </a:moveTo>
                  <a:lnTo>
                    <a:pt x="1985826" y="10058400"/>
                  </a:lnTo>
                </a:path>
                <a:path w="4774565" h="10058400">
                  <a:moveTo>
                    <a:pt x="0" y="10058400"/>
                  </a:moveTo>
                  <a:lnTo>
                    <a:pt x="4774103" y="7489916"/>
                  </a:lnTo>
                </a:path>
              </a:pathLst>
            </a:custGeom>
            <a:ln w="69126">
              <a:solidFill>
                <a:srgbClr val="FFFFFF"/>
              </a:solidFill>
            </a:ln>
          </p:spPr>
          <p:txBody>
            <a:bodyPr wrap="square" lIns="0" tIns="0" rIns="0" bIns="0" rtlCol="0"/>
            <a:lstStyle/>
            <a:p>
              <a:endParaRPr sz="1227"/>
            </a:p>
          </p:txBody>
        </p:sp>
        <p:pic>
          <p:nvPicPr>
            <p:cNvPr id="25" name="object 25"/>
            <p:cNvPicPr/>
            <p:nvPr/>
          </p:nvPicPr>
          <p:blipFill>
            <a:blip r:embed="rId10" cstate="print"/>
            <a:stretch>
              <a:fillRect/>
            </a:stretch>
          </p:blipFill>
          <p:spPr>
            <a:xfrm>
              <a:off x="5143497" y="5295924"/>
              <a:ext cx="6705727" cy="4024882"/>
            </a:xfrm>
            <a:prstGeom prst="rect">
              <a:avLst/>
            </a:prstGeom>
          </p:spPr>
        </p:pic>
      </p:grpSp>
      <p:sp>
        <p:nvSpPr>
          <p:cNvPr id="26" name="object 26"/>
          <p:cNvSpPr txBox="1"/>
          <p:nvPr/>
        </p:nvSpPr>
        <p:spPr>
          <a:xfrm>
            <a:off x="6127926" y="6494248"/>
            <a:ext cx="1008784" cy="208029"/>
          </a:xfrm>
          <a:prstGeom prst="rect">
            <a:avLst/>
          </a:prstGeom>
        </p:spPr>
        <p:txBody>
          <a:bodyPr vert="horz" wrap="square" lIns="0" tIns="8659" rIns="0" bIns="0" rtlCol="0">
            <a:spAutoFit/>
          </a:bodyPr>
          <a:lstStyle/>
          <a:p>
            <a:pPr marL="8659">
              <a:spcBef>
                <a:spcPts val="68"/>
              </a:spcBef>
            </a:pPr>
            <a:r>
              <a:rPr sz="1295" spc="17" dirty="0">
                <a:solidFill>
                  <a:srgbClr val="0082BF"/>
                </a:solidFill>
                <a:latin typeface="Century Gothic"/>
                <a:cs typeface="Century Gothic"/>
              </a:rPr>
              <a:t>2023,</a:t>
            </a:r>
            <a:r>
              <a:rPr sz="1295" spc="-65" dirty="0">
                <a:solidFill>
                  <a:srgbClr val="0082BF"/>
                </a:solidFill>
                <a:latin typeface="Century Gothic"/>
                <a:cs typeface="Century Gothic"/>
              </a:rPr>
              <a:t> </a:t>
            </a:r>
            <a:r>
              <a:rPr sz="1295" spc="72" dirty="0">
                <a:solidFill>
                  <a:srgbClr val="0082BF"/>
                </a:solidFill>
                <a:latin typeface="Century Gothic"/>
                <a:cs typeface="Century Gothic"/>
              </a:rPr>
              <a:t>spring</a:t>
            </a:r>
            <a:endParaRPr sz="1295">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8895"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0235"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4" name="object 4"/>
          <p:cNvPicPr/>
          <p:nvPr/>
        </p:nvPicPr>
        <p:blipFill>
          <a:blip r:embed="rId2" cstate="print"/>
          <a:stretch>
            <a:fillRect/>
          </a:stretch>
        </p:blipFill>
        <p:spPr>
          <a:xfrm>
            <a:off x="10540540" y="590677"/>
            <a:ext cx="534440" cy="499295"/>
          </a:xfrm>
          <a:prstGeom prst="rect">
            <a:avLst/>
          </a:prstGeom>
        </p:spPr>
      </p:pic>
      <p:sp>
        <p:nvSpPr>
          <p:cNvPr id="5" name="object 5"/>
          <p:cNvSpPr/>
          <p:nvPr/>
        </p:nvSpPr>
        <p:spPr>
          <a:xfrm>
            <a:off x="10173477" y="6361861"/>
            <a:ext cx="1222231" cy="496166"/>
          </a:xfrm>
          <a:custGeom>
            <a:avLst/>
            <a:gdLst/>
            <a:ahLst/>
            <a:cxnLst/>
            <a:rect l="l" t="t" r="r" b="b"/>
            <a:pathLst>
              <a:path w="1792605" h="727709">
                <a:moveTo>
                  <a:pt x="1792099" y="0"/>
                </a:moveTo>
                <a:lnTo>
                  <a:pt x="0" y="0"/>
                </a:lnTo>
                <a:lnTo>
                  <a:pt x="97968" y="727669"/>
                </a:lnTo>
                <a:lnTo>
                  <a:pt x="1792099" y="727669"/>
                </a:lnTo>
                <a:lnTo>
                  <a:pt x="1792099" y="0"/>
                </a:lnTo>
                <a:close/>
              </a:path>
            </a:pathLst>
          </a:custGeom>
          <a:solidFill>
            <a:srgbClr val="A3D6ED"/>
          </a:solidFill>
        </p:spPr>
        <p:txBody>
          <a:bodyPr wrap="square" lIns="0" tIns="0" rIns="0" bIns="0" rtlCol="0"/>
          <a:lstStyle/>
          <a:p>
            <a:endParaRPr sz="1227"/>
          </a:p>
        </p:txBody>
      </p:sp>
      <p:sp>
        <p:nvSpPr>
          <p:cNvPr id="6" name="object 6"/>
          <p:cNvSpPr/>
          <p:nvPr/>
        </p:nvSpPr>
        <p:spPr>
          <a:xfrm>
            <a:off x="9416226" y="6440351"/>
            <a:ext cx="678439" cy="417801"/>
          </a:xfrm>
          <a:custGeom>
            <a:avLst/>
            <a:gdLst/>
            <a:ahLst/>
            <a:cxnLst/>
            <a:rect l="l" t="t" r="r" b="b"/>
            <a:pathLst>
              <a:path w="995044" h="612775">
                <a:moveTo>
                  <a:pt x="900442" y="0"/>
                </a:moveTo>
                <a:lnTo>
                  <a:pt x="58711" y="0"/>
                </a:lnTo>
                <a:lnTo>
                  <a:pt x="0" y="612552"/>
                </a:lnTo>
                <a:lnTo>
                  <a:pt x="994790" y="612552"/>
                </a:lnTo>
                <a:lnTo>
                  <a:pt x="900442" y="0"/>
                </a:lnTo>
                <a:close/>
              </a:path>
            </a:pathLst>
          </a:custGeom>
          <a:solidFill>
            <a:srgbClr val="FCD1B0"/>
          </a:solidFill>
        </p:spPr>
        <p:txBody>
          <a:bodyPr wrap="square" lIns="0" tIns="0" rIns="0" bIns="0" rtlCol="0"/>
          <a:lstStyle/>
          <a:p>
            <a:endParaRPr sz="1227"/>
          </a:p>
        </p:txBody>
      </p:sp>
      <p:grpSp>
        <p:nvGrpSpPr>
          <p:cNvPr id="7" name="object 7"/>
          <p:cNvGrpSpPr/>
          <p:nvPr/>
        </p:nvGrpSpPr>
        <p:grpSpPr>
          <a:xfrm>
            <a:off x="6840505" y="6361861"/>
            <a:ext cx="2470006" cy="496166"/>
            <a:chOff x="8864341" y="9330730"/>
            <a:chExt cx="3622675" cy="727710"/>
          </a:xfrm>
        </p:grpSpPr>
        <p:sp>
          <p:nvSpPr>
            <p:cNvPr id="8" name="object 8"/>
            <p:cNvSpPr/>
            <p:nvPr/>
          </p:nvSpPr>
          <p:spPr>
            <a:xfrm>
              <a:off x="10360769" y="9445847"/>
              <a:ext cx="2125980" cy="612775"/>
            </a:xfrm>
            <a:custGeom>
              <a:avLst/>
              <a:gdLst/>
              <a:ahLst/>
              <a:cxnLst/>
              <a:rect l="l" t="t" r="r" b="b"/>
              <a:pathLst>
                <a:path w="2125979" h="612775">
                  <a:moveTo>
                    <a:pt x="2125903" y="0"/>
                  </a:moveTo>
                  <a:lnTo>
                    <a:pt x="0" y="0"/>
                  </a:lnTo>
                  <a:lnTo>
                    <a:pt x="368570" y="612552"/>
                  </a:lnTo>
                  <a:lnTo>
                    <a:pt x="2076582" y="612552"/>
                  </a:lnTo>
                  <a:lnTo>
                    <a:pt x="2125903" y="0"/>
                  </a:lnTo>
                  <a:close/>
                </a:path>
              </a:pathLst>
            </a:custGeom>
            <a:solidFill>
              <a:srgbClr val="FFDE73"/>
            </a:solidFill>
          </p:spPr>
          <p:txBody>
            <a:bodyPr wrap="square" lIns="0" tIns="0" rIns="0" bIns="0" rtlCol="0"/>
            <a:lstStyle/>
            <a:p>
              <a:endParaRPr sz="1227"/>
            </a:p>
          </p:txBody>
        </p:sp>
        <p:sp>
          <p:nvSpPr>
            <p:cNvPr id="9" name="object 9"/>
            <p:cNvSpPr/>
            <p:nvPr/>
          </p:nvSpPr>
          <p:spPr>
            <a:xfrm>
              <a:off x="8864341" y="9330730"/>
              <a:ext cx="1646555" cy="727710"/>
            </a:xfrm>
            <a:custGeom>
              <a:avLst/>
              <a:gdLst/>
              <a:ahLst/>
              <a:cxnLst/>
              <a:rect l="l" t="t" r="r" b="b"/>
              <a:pathLst>
                <a:path w="1646554" h="727709">
                  <a:moveTo>
                    <a:pt x="1192377" y="0"/>
                  </a:moveTo>
                  <a:lnTo>
                    <a:pt x="0" y="0"/>
                  </a:lnTo>
                  <a:lnTo>
                    <a:pt x="76002" y="727669"/>
                  </a:lnTo>
                  <a:lnTo>
                    <a:pt x="1646351" y="727669"/>
                  </a:lnTo>
                  <a:lnTo>
                    <a:pt x="1192377" y="0"/>
                  </a:lnTo>
                  <a:close/>
                </a:path>
              </a:pathLst>
            </a:custGeom>
            <a:solidFill>
              <a:srgbClr val="87C7BA"/>
            </a:solidFill>
          </p:spPr>
          <p:txBody>
            <a:bodyPr wrap="square" lIns="0" tIns="0" rIns="0" bIns="0" rtlCol="0"/>
            <a:lstStyle/>
            <a:p>
              <a:endParaRPr sz="1227"/>
            </a:p>
          </p:txBody>
        </p:sp>
      </p:grpSp>
      <p:grpSp>
        <p:nvGrpSpPr>
          <p:cNvPr id="10" name="object 10"/>
          <p:cNvGrpSpPr/>
          <p:nvPr/>
        </p:nvGrpSpPr>
        <p:grpSpPr>
          <a:xfrm>
            <a:off x="4170099" y="6126307"/>
            <a:ext cx="2571317" cy="731693"/>
            <a:chOff x="4947744" y="8985250"/>
            <a:chExt cx="3771265" cy="1073150"/>
          </a:xfrm>
        </p:grpSpPr>
        <p:sp>
          <p:nvSpPr>
            <p:cNvPr id="11" name="object 11"/>
            <p:cNvSpPr/>
            <p:nvPr/>
          </p:nvSpPr>
          <p:spPr>
            <a:xfrm>
              <a:off x="6322349" y="8985250"/>
              <a:ext cx="2397125" cy="1073150"/>
            </a:xfrm>
            <a:custGeom>
              <a:avLst/>
              <a:gdLst/>
              <a:ahLst/>
              <a:cxnLst/>
              <a:rect l="l" t="t" r="r" b="b"/>
              <a:pathLst>
                <a:path w="2397125" h="1073150">
                  <a:moveTo>
                    <a:pt x="2299765" y="0"/>
                  </a:moveTo>
                  <a:lnTo>
                    <a:pt x="292670" y="0"/>
                  </a:lnTo>
                  <a:lnTo>
                    <a:pt x="0" y="1073150"/>
                  </a:lnTo>
                  <a:lnTo>
                    <a:pt x="2396534" y="1073150"/>
                  </a:lnTo>
                  <a:lnTo>
                    <a:pt x="2299765" y="0"/>
                  </a:lnTo>
                  <a:close/>
                </a:path>
              </a:pathLst>
            </a:custGeom>
            <a:solidFill>
              <a:srgbClr val="8FCFE8"/>
            </a:solidFill>
          </p:spPr>
          <p:txBody>
            <a:bodyPr wrap="square" lIns="0" tIns="0" rIns="0" bIns="0" rtlCol="0"/>
            <a:lstStyle/>
            <a:p>
              <a:endParaRPr sz="1227"/>
            </a:p>
          </p:txBody>
        </p:sp>
        <p:sp>
          <p:nvSpPr>
            <p:cNvPr id="12" name="object 12"/>
            <p:cNvSpPr/>
            <p:nvPr/>
          </p:nvSpPr>
          <p:spPr>
            <a:xfrm>
              <a:off x="4947744" y="9330129"/>
              <a:ext cx="1334770" cy="728345"/>
            </a:xfrm>
            <a:custGeom>
              <a:avLst/>
              <a:gdLst/>
              <a:ahLst/>
              <a:cxnLst/>
              <a:rect l="l" t="t" r="r" b="b"/>
              <a:pathLst>
                <a:path w="1334770" h="728345">
                  <a:moveTo>
                    <a:pt x="1334363" y="0"/>
                  </a:moveTo>
                  <a:lnTo>
                    <a:pt x="0" y="0"/>
                  </a:lnTo>
                  <a:lnTo>
                    <a:pt x="70400" y="728270"/>
                  </a:lnTo>
                  <a:lnTo>
                    <a:pt x="1154931" y="728270"/>
                  </a:lnTo>
                  <a:lnTo>
                    <a:pt x="1334363" y="0"/>
                  </a:lnTo>
                  <a:close/>
                </a:path>
              </a:pathLst>
            </a:custGeom>
            <a:solidFill>
              <a:srgbClr val="87C7BA"/>
            </a:solidFill>
          </p:spPr>
          <p:txBody>
            <a:bodyPr wrap="square" lIns="0" tIns="0" rIns="0" bIns="0" rtlCol="0"/>
            <a:lstStyle/>
            <a:p>
              <a:endParaRPr sz="1227"/>
            </a:p>
          </p:txBody>
        </p:sp>
      </p:grpSp>
      <p:grpSp>
        <p:nvGrpSpPr>
          <p:cNvPr id="13" name="object 13"/>
          <p:cNvGrpSpPr/>
          <p:nvPr/>
        </p:nvGrpSpPr>
        <p:grpSpPr>
          <a:xfrm>
            <a:off x="1108362" y="226523"/>
            <a:ext cx="2973532" cy="6631565"/>
            <a:chOff x="457197" y="332233"/>
            <a:chExt cx="4361180" cy="9726295"/>
          </a:xfrm>
        </p:grpSpPr>
        <p:pic>
          <p:nvPicPr>
            <p:cNvPr id="14" name="object 14"/>
            <p:cNvPicPr/>
            <p:nvPr/>
          </p:nvPicPr>
          <p:blipFill>
            <a:blip r:embed="rId3" cstate="print"/>
            <a:stretch>
              <a:fillRect/>
            </a:stretch>
          </p:blipFill>
          <p:spPr>
            <a:xfrm>
              <a:off x="457197" y="332233"/>
              <a:ext cx="530420" cy="495528"/>
            </a:xfrm>
            <a:prstGeom prst="rect">
              <a:avLst/>
            </a:prstGeom>
          </p:spPr>
        </p:pic>
        <p:sp>
          <p:nvSpPr>
            <p:cNvPr id="15" name="object 15"/>
            <p:cNvSpPr/>
            <p:nvPr/>
          </p:nvSpPr>
          <p:spPr>
            <a:xfrm>
              <a:off x="2521899" y="9952389"/>
              <a:ext cx="2296795" cy="106045"/>
            </a:xfrm>
            <a:custGeom>
              <a:avLst/>
              <a:gdLst/>
              <a:ahLst/>
              <a:cxnLst/>
              <a:rect l="l" t="t" r="r" b="b"/>
              <a:pathLst>
                <a:path w="2296795" h="106045">
                  <a:moveTo>
                    <a:pt x="2288487" y="0"/>
                  </a:moveTo>
                  <a:lnTo>
                    <a:pt x="2487" y="65735"/>
                  </a:lnTo>
                  <a:lnTo>
                    <a:pt x="0" y="106010"/>
                  </a:lnTo>
                  <a:lnTo>
                    <a:pt x="2296205" y="106010"/>
                  </a:lnTo>
                  <a:lnTo>
                    <a:pt x="2288487" y="0"/>
                  </a:lnTo>
                  <a:close/>
                </a:path>
              </a:pathLst>
            </a:custGeom>
            <a:solidFill>
              <a:srgbClr val="59B0E3"/>
            </a:solidFill>
          </p:spPr>
          <p:txBody>
            <a:bodyPr wrap="square" lIns="0" tIns="0" rIns="0" bIns="0" rtlCol="0"/>
            <a:lstStyle/>
            <a:p>
              <a:endParaRPr sz="1227"/>
            </a:p>
          </p:txBody>
        </p:sp>
        <p:sp>
          <p:nvSpPr>
            <p:cNvPr id="16" name="object 16"/>
            <p:cNvSpPr/>
            <p:nvPr/>
          </p:nvSpPr>
          <p:spPr>
            <a:xfrm>
              <a:off x="2072571" y="9272525"/>
              <a:ext cx="1033780" cy="786130"/>
            </a:xfrm>
            <a:custGeom>
              <a:avLst/>
              <a:gdLst/>
              <a:ahLst/>
              <a:cxnLst/>
              <a:rect l="l" t="t" r="r" b="b"/>
              <a:pathLst>
                <a:path w="1033780" h="786129">
                  <a:moveTo>
                    <a:pt x="885863" y="0"/>
                  </a:moveTo>
                  <a:lnTo>
                    <a:pt x="0" y="0"/>
                  </a:lnTo>
                  <a:lnTo>
                    <a:pt x="0" y="785874"/>
                  </a:lnTo>
                  <a:lnTo>
                    <a:pt x="205525" y="785874"/>
                  </a:lnTo>
                  <a:lnTo>
                    <a:pt x="216471" y="613371"/>
                  </a:lnTo>
                  <a:lnTo>
                    <a:pt x="1033513" y="592721"/>
                  </a:lnTo>
                  <a:lnTo>
                    <a:pt x="885863" y="0"/>
                  </a:lnTo>
                  <a:close/>
                </a:path>
              </a:pathLst>
            </a:custGeom>
            <a:solidFill>
              <a:srgbClr val="D1D99E"/>
            </a:solidFill>
          </p:spPr>
          <p:txBody>
            <a:bodyPr wrap="square" lIns="0" tIns="0" rIns="0" bIns="0" rtlCol="0"/>
            <a:lstStyle/>
            <a:p>
              <a:endParaRPr sz="1227"/>
            </a:p>
          </p:txBody>
        </p:sp>
        <p:sp>
          <p:nvSpPr>
            <p:cNvPr id="17" name="object 17"/>
            <p:cNvSpPr/>
            <p:nvPr/>
          </p:nvSpPr>
          <p:spPr>
            <a:xfrm>
              <a:off x="3154071" y="9272568"/>
              <a:ext cx="1654810" cy="594360"/>
            </a:xfrm>
            <a:custGeom>
              <a:avLst/>
              <a:gdLst/>
              <a:ahLst/>
              <a:cxnLst/>
              <a:rect l="l" t="t" r="r" b="b"/>
              <a:pathLst>
                <a:path w="1654810" h="594359">
                  <a:moveTo>
                    <a:pt x="1604695" y="0"/>
                  </a:moveTo>
                  <a:lnTo>
                    <a:pt x="0" y="0"/>
                  </a:lnTo>
                  <a:lnTo>
                    <a:pt x="135394" y="594105"/>
                  </a:lnTo>
                  <a:lnTo>
                    <a:pt x="1654683" y="544677"/>
                  </a:lnTo>
                  <a:lnTo>
                    <a:pt x="1604695" y="0"/>
                  </a:lnTo>
                  <a:close/>
                </a:path>
              </a:pathLst>
            </a:custGeom>
            <a:solidFill>
              <a:srgbClr val="E57FAD"/>
            </a:solidFill>
          </p:spPr>
          <p:txBody>
            <a:bodyPr wrap="square" lIns="0" tIns="0" rIns="0" bIns="0" rtlCol="0"/>
            <a:lstStyle/>
            <a:p>
              <a:endParaRPr sz="1227"/>
            </a:p>
          </p:txBody>
        </p:sp>
      </p:grpSp>
      <p:sp>
        <p:nvSpPr>
          <p:cNvPr id="18" name="object 18"/>
          <p:cNvSpPr txBox="1"/>
          <p:nvPr/>
        </p:nvSpPr>
        <p:spPr>
          <a:xfrm>
            <a:off x="3303198" y="1798780"/>
            <a:ext cx="3663228" cy="805885"/>
          </a:xfrm>
          <a:prstGeom prst="rect">
            <a:avLst/>
          </a:prstGeom>
        </p:spPr>
        <p:txBody>
          <a:bodyPr vert="horz" wrap="square" lIns="0" tIns="8659" rIns="0" bIns="0" rtlCol="0">
            <a:spAutoFit/>
          </a:bodyPr>
          <a:lstStyle/>
          <a:p>
            <a:pPr marL="8659" marR="3464" algn="just">
              <a:spcBef>
                <a:spcPts val="68"/>
              </a:spcBef>
            </a:pPr>
            <a:r>
              <a:rPr sz="1295" spc="92" dirty="0">
                <a:solidFill>
                  <a:srgbClr val="0048BF"/>
                </a:solidFill>
                <a:latin typeface="Century Gothic"/>
                <a:cs typeface="Century Gothic"/>
              </a:rPr>
              <a:t>In </a:t>
            </a:r>
            <a:r>
              <a:rPr sz="1295" spc="27" dirty="0">
                <a:solidFill>
                  <a:srgbClr val="0048BF"/>
                </a:solidFill>
                <a:latin typeface="Century Gothic"/>
                <a:cs typeface="Century Gothic"/>
              </a:rPr>
              <a:t>March-April </a:t>
            </a:r>
            <a:r>
              <a:rPr sz="1295" spc="17" dirty="0">
                <a:solidFill>
                  <a:srgbClr val="0048BF"/>
                </a:solidFill>
                <a:latin typeface="Century Gothic"/>
                <a:cs typeface="Century Gothic"/>
              </a:rPr>
              <a:t>2023, </a:t>
            </a:r>
            <a:r>
              <a:rPr sz="1295" spc="37" dirty="0">
                <a:solidFill>
                  <a:srgbClr val="0048BF"/>
                </a:solidFill>
                <a:latin typeface="Century Gothic"/>
                <a:cs typeface="Century Gothic"/>
              </a:rPr>
              <a:t>the </a:t>
            </a:r>
            <a:r>
              <a:rPr sz="1295" spc="-7" dirty="0">
                <a:solidFill>
                  <a:srgbClr val="0048BF"/>
                </a:solidFill>
                <a:latin typeface="Century Gothic"/>
                <a:cs typeface="Century Gothic"/>
              </a:rPr>
              <a:t>“Child </a:t>
            </a:r>
            <a:r>
              <a:rPr sz="1295" spc="78" dirty="0">
                <a:solidFill>
                  <a:srgbClr val="0048BF"/>
                </a:solidFill>
                <a:latin typeface="Century Gothic"/>
                <a:cs typeface="Century Gothic"/>
              </a:rPr>
              <a:t>with </a:t>
            </a:r>
            <a:r>
              <a:rPr sz="1295" spc="48" dirty="0">
                <a:solidFill>
                  <a:srgbClr val="0048BF"/>
                </a:solidFill>
                <a:latin typeface="Century Gothic"/>
                <a:cs typeface="Century Gothic"/>
              </a:rPr>
              <a:t>Future” </a:t>
            </a:r>
            <a:r>
              <a:rPr sz="1295" spc="-351" dirty="0">
                <a:solidFill>
                  <a:srgbClr val="0048BF"/>
                </a:solidFill>
                <a:latin typeface="Century Gothic"/>
                <a:cs typeface="Century Gothic"/>
              </a:rPr>
              <a:t> </a:t>
            </a:r>
            <a:r>
              <a:rPr sz="1295" spc="37" dirty="0">
                <a:solidFill>
                  <a:srgbClr val="0048BF"/>
                </a:solidFill>
                <a:latin typeface="Century Gothic"/>
                <a:cs typeface="Century Gothic"/>
              </a:rPr>
              <a:t>Foundation </a:t>
            </a:r>
            <a:r>
              <a:rPr sz="1295" spc="-14" dirty="0">
                <a:solidFill>
                  <a:srgbClr val="0048BF"/>
                </a:solidFill>
                <a:latin typeface="Century Gothic"/>
                <a:cs typeface="Century Gothic"/>
              </a:rPr>
              <a:t>conducted </a:t>
            </a:r>
            <a:r>
              <a:rPr sz="1295" spc="24" dirty="0">
                <a:solidFill>
                  <a:srgbClr val="0048BF"/>
                </a:solidFill>
                <a:latin typeface="Century Gothic"/>
                <a:cs typeface="Century Gothic"/>
              </a:rPr>
              <a:t>“The </a:t>
            </a:r>
            <a:r>
              <a:rPr sz="1295" spc="-24" dirty="0">
                <a:solidFill>
                  <a:srgbClr val="0048BF"/>
                </a:solidFill>
                <a:latin typeface="Century Gothic"/>
                <a:cs typeface="Century Gothic"/>
              </a:rPr>
              <a:t>Year </a:t>
            </a:r>
            <a:r>
              <a:rPr sz="1295" spc="-3" dirty="0">
                <a:solidFill>
                  <a:srgbClr val="0048BF"/>
                </a:solidFill>
                <a:latin typeface="Century Gothic"/>
                <a:cs typeface="Century Gothic"/>
              </a:rPr>
              <a:t>of </a:t>
            </a:r>
            <a:r>
              <a:rPr sz="1295" spc="37" dirty="0">
                <a:solidFill>
                  <a:srgbClr val="0048BF"/>
                </a:solidFill>
                <a:latin typeface="Century Gothic"/>
                <a:cs typeface="Century Gothic"/>
              </a:rPr>
              <a:t>the </a:t>
            </a:r>
            <a:r>
              <a:rPr sz="1295" spc="58" dirty="0">
                <a:solidFill>
                  <a:srgbClr val="0048BF"/>
                </a:solidFill>
                <a:latin typeface="Century Gothic"/>
                <a:cs typeface="Century Gothic"/>
              </a:rPr>
              <a:t>Ter- </a:t>
            </a:r>
            <a:r>
              <a:rPr sz="1295" spc="-351" dirty="0">
                <a:solidFill>
                  <a:srgbClr val="0048BF"/>
                </a:solidFill>
                <a:latin typeface="Century Gothic"/>
                <a:cs typeface="Century Gothic"/>
              </a:rPr>
              <a:t> </a:t>
            </a:r>
            <a:r>
              <a:rPr sz="1295" spc="44" dirty="0">
                <a:solidFill>
                  <a:srgbClr val="0048BF"/>
                </a:solidFill>
                <a:latin typeface="Century Gothic"/>
                <a:cs typeface="Century Gothic"/>
              </a:rPr>
              <a:t>rible </a:t>
            </a:r>
            <a:r>
              <a:rPr sz="1295" spc="7" dirty="0">
                <a:solidFill>
                  <a:srgbClr val="0048BF"/>
                </a:solidFill>
                <a:latin typeface="Century Gothic"/>
                <a:cs typeface="Century Gothic"/>
              </a:rPr>
              <a:t>War. </a:t>
            </a:r>
            <a:r>
              <a:rPr sz="1295" spc="20" dirty="0">
                <a:solidFill>
                  <a:srgbClr val="0048BF"/>
                </a:solidFill>
                <a:latin typeface="Century Gothic"/>
                <a:cs typeface="Century Gothic"/>
              </a:rPr>
              <a:t>Experience </a:t>
            </a:r>
            <a:r>
              <a:rPr sz="1295" spc="-3" dirty="0">
                <a:solidFill>
                  <a:srgbClr val="0048BF"/>
                </a:solidFill>
                <a:latin typeface="Century Gothic"/>
                <a:cs typeface="Century Gothic"/>
              </a:rPr>
              <a:t>of </a:t>
            </a:r>
            <a:r>
              <a:rPr sz="1295" spc="41" dirty="0">
                <a:solidFill>
                  <a:srgbClr val="0048BF"/>
                </a:solidFill>
                <a:latin typeface="Century Gothic"/>
                <a:cs typeface="Century Gothic"/>
              </a:rPr>
              <a:t>autistic </a:t>
            </a:r>
            <a:r>
              <a:rPr sz="1295" spc="65" dirty="0">
                <a:solidFill>
                  <a:srgbClr val="0048BF"/>
                </a:solidFill>
                <a:latin typeface="Century Gothic"/>
                <a:cs typeface="Century Gothic"/>
              </a:rPr>
              <a:t>Ukrainians </a:t>
            </a:r>
            <a:r>
              <a:rPr sz="1295" spc="68" dirty="0">
                <a:solidFill>
                  <a:srgbClr val="0048BF"/>
                </a:solidFill>
                <a:latin typeface="Century Gothic"/>
                <a:cs typeface="Century Gothic"/>
              </a:rPr>
              <a:t> </a:t>
            </a:r>
            <a:r>
              <a:rPr sz="1295" spc="-48" dirty="0">
                <a:solidFill>
                  <a:srgbClr val="0048BF"/>
                </a:solidFill>
                <a:latin typeface="Century Gothic"/>
                <a:cs typeface="Century Gothic"/>
              </a:rPr>
              <a:t>abroad”</a:t>
            </a:r>
            <a:r>
              <a:rPr sz="1295" spc="-24" dirty="0">
                <a:solidFill>
                  <a:srgbClr val="0048BF"/>
                </a:solidFill>
                <a:latin typeface="Century Gothic"/>
                <a:cs typeface="Century Gothic"/>
              </a:rPr>
              <a:t> </a:t>
            </a:r>
            <a:r>
              <a:rPr sz="1295" spc="17" dirty="0">
                <a:solidFill>
                  <a:srgbClr val="0048BF"/>
                </a:solidFill>
                <a:latin typeface="Century Gothic"/>
                <a:cs typeface="Century Gothic"/>
              </a:rPr>
              <a:t>survey.</a:t>
            </a:r>
            <a:endParaRPr sz="1295">
              <a:latin typeface="Century Gothic"/>
              <a:cs typeface="Century Gothic"/>
            </a:endParaRPr>
          </a:p>
        </p:txBody>
      </p:sp>
      <p:sp>
        <p:nvSpPr>
          <p:cNvPr id="19" name="object 19"/>
          <p:cNvSpPr txBox="1"/>
          <p:nvPr/>
        </p:nvSpPr>
        <p:spPr>
          <a:xfrm>
            <a:off x="3303198" y="2785917"/>
            <a:ext cx="3663228" cy="1403741"/>
          </a:xfrm>
          <a:prstGeom prst="rect">
            <a:avLst/>
          </a:prstGeom>
        </p:spPr>
        <p:txBody>
          <a:bodyPr vert="horz" wrap="square" lIns="0" tIns="8659" rIns="0" bIns="0" rtlCol="0">
            <a:spAutoFit/>
          </a:bodyPr>
          <a:lstStyle/>
          <a:p>
            <a:pPr marL="8659" marR="3464" algn="just">
              <a:spcBef>
                <a:spcPts val="68"/>
              </a:spcBef>
            </a:pPr>
            <a:r>
              <a:rPr sz="1295" spc="72" dirty="0">
                <a:solidFill>
                  <a:srgbClr val="0048BF"/>
                </a:solidFill>
                <a:latin typeface="Century Gothic"/>
                <a:cs typeface="Century Gothic"/>
              </a:rPr>
              <a:t>The </a:t>
            </a:r>
            <a:r>
              <a:rPr sz="1295" spc="61" dirty="0">
                <a:solidFill>
                  <a:srgbClr val="0048BF"/>
                </a:solidFill>
                <a:latin typeface="Century Gothic"/>
                <a:cs typeface="Century Gothic"/>
              </a:rPr>
              <a:t>aims </a:t>
            </a:r>
            <a:r>
              <a:rPr sz="1295" spc="-3" dirty="0">
                <a:solidFill>
                  <a:srgbClr val="0048BF"/>
                </a:solidFill>
                <a:latin typeface="Century Gothic"/>
                <a:cs typeface="Century Gothic"/>
              </a:rPr>
              <a:t>of </a:t>
            </a:r>
            <a:r>
              <a:rPr sz="1295" spc="37" dirty="0">
                <a:solidFill>
                  <a:srgbClr val="0048BF"/>
                </a:solidFill>
                <a:latin typeface="Century Gothic"/>
                <a:cs typeface="Century Gothic"/>
              </a:rPr>
              <a:t>the </a:t>
            </a:r>
            <a:r>
              <a:rPr sz="1295" spc="41" dirty="0">
                <a:solidFill>
                  <a:srgbClr val="0048BF"/>
                </a:solidFill>
                <a:latin typeface="Century Gothic"/>
                <a:cs typeface="Century Gothic"/>
              </a:rPr>
              <a:t>survey </a:t>
            </a:r>
            <a:r>
              <a:rPr sz="1295" spc="7" dirty="0">
                <a:solidFill>
                  <a:srgbClr val="0048BF"/>
                </a:solidFill>
                <a:latin typeface="Century Gothic"/>
                <a:cs typeface="Century Gothic"/>
              </a:rPr>
              <a:t>were </a:t>
            </a:r>
            <a:r>
              <a:rPr sz="1295" spc="10" dirty="0">
                <a:solidFill>
                  <a:srgbClr val="0048BF"/>
                </a:solidFill>
                <a:latin typeface="Century Gothic"/>
                <a:cs typeface="Century Gothic"/>
              </a:rPr>
              <a:t>to </a:t>
            </a:r>
            <a:r>
              <a:rPr sz="1295" spc="37" dirty="0">
                <a:solidFill>
                  <a:srgbClr val="0048BF"/>
                </a:solidFill>
                <a:latin typeface="Century Gothic"/>
                <a:cs typeface="Century Gothic"/>
              </a:rPr>
              <a:t>understand </a:t>
            </a:r>
            <a:r>
              <a:rPr sz="1295" spc="41" dirty="0">
                <a:solidFill>
                  <a:srgbClr val="0048BF"/>
                </a:solidFill>
                <a:latin typeface="Century Gothic"/>
                <a:cs typeface="Century Gothic"/>
              </a:rPr>
              <a:t> </a:t>
            </a:r>
            <a:r>
              <a:rPr sz="1295" spc="31" dirty="0">
                <a:solidFill>
                  <a:srgbClr val="0048BF"/>
                </a:solidFill>
                <a:latin typeface="Century Gothic"/>
                <a:cs typeface="Century Gothic"/>
              </a:rPr>
              <a:t>how</a:t>
            </a:r>
            <a:r>
              <a:rPr sz="1295" spc="-41" dirty="0">
                <a:solidFill>
                  <a:srgbClr val="0048BF"/>
                </a:solidFill>
                <a:latin typeface="Century Gothic"/>
                <a:cs typeface="Century Gothic"/>
              </a:rPr>
              <a:t> </a:t>
            </a:r>
            <a:r>
              <a:rPr sz="1295" spc="55" dirty="0">
                <a:solidFill>
                  <a:srgbClr val="0048BF"/>
                </a:solidFill>
                <a:latin typeface="Century Gothic"/>
                <a:cs typeface="Century Gothic"/>
              </a:rPr>
              <a:t>Ukrainian</a:t>
            </a:r>
            <a:r>
              <a:rPr sz="1295" spc="-37" dirty="0">
                <a:solidFill>
                  <a:srgbClr val="0048BF"/>
                </a:solidFill>
                <a:latin typeface="Century Gothic"/>
                <a:cs typeface="Century Gothic"/>
              </a:rPr>
              <a:t> </a:t>
            </a:r>
            <a:r>
              <a:rPr sz="1295" spc="48" dirty="0">
                <a:solidFill>
                  <a:srgbClr val="0048BF"/>
                </a:solidFill>
                <a:latin typeface="Century Gothic"/>
                <a:cs typeface="Century Gothic"/>
              </a:rPr>
              <a:t>families</a:t>
            </a:r>
            <a:r>
              <a:rPr sz="1295" spc="-37" dirty="0">
                <a:solidFill>
                  <a:srgbClr val="0048BF"/>
                </a:solidFill>
                <a:latin typeface="Century Gothic"/>
                <a:cs typeface="Century Gothic"/>
              </a:rPr>
              <a:t> </a:t>
            </a:r>
            <a:r>
              <a:rPr sz="1295" spc="78" dirty="0">
                <a:solidFill>
                  <a:srgbClr val="0048BF"/>
                </a:solidFill>
                <a:latin typeface="Century Gothic"/>
                <a:cs typeface="Century Gothic"/>
              </a:rPr>
              <a:t>with</a:t>
            </a:r>
            <a:r>
              <a:rPr sz="1295" spc="-37" dirty="0">
                <a:solidFill>
                  <a:srgbClr val="0048BF"/>
                </a:solidFill>
                <a:latin typeface="Century Gothic"/>
                <a:cs typeface="Century Gothic"/>
              </a:rPr>
              <a:t> </a:t>
            </a:r>
            <a:r>
              <a:rPr sz="1295" spc="41" dirty="0">
                <a:solidFill>
                  <a:srgbClr val="0048BF"/>
                </a:solidFill>
                <a:latin typeface="Century Gothic"/>
                <a:cs typeface="Century Gothic"/>
              </a:rPr>
              <a:t>autistic</a:t>
            </a:r>
            <a:r>
              <a:rPr sz="1295" spc="-37" dirty="0">
                <a:solidFill>
                  <a:srgbClr val="0048BF"/>
                </a:solidFill>
                <a:latin typeface="Century Gothic"/>
                <a:cs typeface="Century Gothic"/>
              </a:rPr>
              <a:t> </a:t>
            </a:r>
            <a:r>
              <a:rPr sz="1295" spc="34" dirty="0">
                <a:solidFill>
                  <a:srgbClr val="0048BF"/>
                </a:solidFill>
                <a:latin typeface="Century Gothic"/>
                <a:cs typeface="Century Gothic"/>
              </a:rPr>
              <a:t>children </a:t>
            </a:r>
            <a:r>
              <a:rPr sz="1295" spc="-351" dirty="0">
                <a:solidFill>
                  <a:srgbClr val="0048BF"/>
                </a:solidFill>
                <a:latin typeface="Century Gothic"/>
                <a:cs typeface="Century Gothic"/>
              </a:rPr>
              <a:t> </a:t>
            </a:r>
            <a:r>
              <a:rPr sz="1295" spc="37" dirty="0">
                <a:solidFill>
                  <a:srgbClr val="0048BF"/>
                </a:solidFill>
                <a:latin typeface="Century Gothic"/>
                <a:cs typeface="Century Gothic"/>
              </a:rPr>
              <a:t>who </a:t>
            </a:r>
            <a:r>
              <a:rPr sz="1295" spc="-37" dirty="0">
                <a:solidFill>
                  <a:srgbClr val="0048BF"/>
                </a:solidFill>
                <a:latin typeface="Century Gothic"/>
                <a:cs typeface="Century Gothic"/>
              </a:rPr>
              <a:t>have </a:t>
            </a:r>
            <a:r>
              <a:rPr sz="1295" spc="-10" dirty="0">
                <a:solidFill>
                  <a:srgbClr val="0048BF"/>
                </a:solidFill>
                <a:latin typeface="Century Gothic"/>
                <a:cs typeface="Century Gothic"/>
              </a:rPr>
              <a:t>been </a:t>
            </a:r>
            <a:r>
              <a:rPr sz="1295" spc="58" dirty="0">
                <a:solidFill>
                  <a:srgbClr val="0048BF"/>
                </a:solidFill>
                <a:latin typeface="Century Gothic"/>
                <a:cs typeface="Century Gothic"/>
              </a:rPr>
              <a:t>living </a:t>
            </a:r>
            <a:r>
              <a:rPr sz="1295" spc="85" dirty="0">
                <a:solidFill>
                  <a:srgbClr val="0048BF"/>
                </a:solidFill>
                <a:latin typeface="Century Gothic"/>
                <a:cs typeface="Century Gothic"/>
              </a:rPr>
              <a:t>in </a:t>
            </a:r>
            <a:r>
              <a:rPr sz="1295" spc="37" dirty="0">
                <a:solidFill>
                  <a:srgbClr val="0048BF"/>
                </a:solidFill>
                <a:latin typeface="Century Gothic"/>
                <a:cs typeface="Century Gothic"/>
              </a:rPr>
              <a:t>the </a:t>
            </a:r>
            <a:r>
              <a:rPr sz="1295" spc="173" dirty="0">
                <a:solidFill>
                  <a:srgbClr val="0048BF"/>
                </a:solidFill>
                <a:latin typeface="Century Gothic"/>
                <a:cs typeface="Century Gothic"/>
              </a:rPr>
              <a:t>EU </a:t>
            </a:r>
            <a:r>
              <a:rPr sz="1295" spc="37" dirty="0">
                <a:solidFill>
                  <a:srgbClr val="0048BF"/>
                </a:solidFill>
                <a:latin typeface="Century Gothic"/>
                <a:cs typeface="Century Gothic"/>
              </a:rPr>
              <a:t>for </a:t>
            </a:r>
            <a:r>
              <a:rPr sz="1295" spc="-123" dirty="0">
                <a:solidFill>
                  <a:srgbClr val="0048BF"/>
                </a:solidFill>
                <a:latin typeface="Century Gothic"/>
                <a:cs typeface="Century Gothic"/>
              </a:rPr>
              <a:t>a</a:t>
            </a:r>
            <a:r>
              <a:rPr sz="1295" spc="-119" dirty="0">
                <a:solidFill>
                  <a:srgbClr val="0048BF"/>
                </a:solidFill>
                <a:latin typeface="Century Gothic"/>
                <a:cs typeface="Century Gothic"/>
              </a:rPr>
              <a:t> </a:t>
            </a:r>
            <a:r>
              <a:rPr sz="1295" spc="37" dirty="0">
                <a:solidFill>
                  <a:srgbClr val="0048BF"/>
                </a:solidFill>
                <a:latin typeface="Century Gothic"/>
                <a:cs typeface="Century Gothic"/>
              </a:rPr>
              <a:t>long </a:t>
            </a:r>
            <a:r>
              <a:rPr sz="1295" spc="41" dirty="0">
                <a:solidFill>
                  <a:srgbClr val="0048BF"/>
                </a:solidFill>
                <a:latin typeface="Century Gothic"/>
                <a:cs typeface="Century Gothic"/>
              </a:rPr>
              <a:t> </a:t>
            </a:r>
            <a:r>
              <a:rPr sz="1295" spc="68" dirty="0">
                <a:solidFill>
                  <a:srgbClr val="0048BF"/>
                </a:solidFill>
                <a:latin typeface="Century Gothic"/>
                <a:cs typeface="Century Gothic"/>
              </a:rPr>
              <a:t>time</a:t>
            </a:r>
            <a:r>
              <a:rPr sz="1295" spc="7" dirty="0">
                <a:solidFill>
                  <a:srgbClr val="0048BF"/>
                </a:solidFill>
                <a:latin typeface="Century Gothic"/>
                <a:cs typeface="Century Gothic"/>
              </a:rPr>
              <a:t> </a:t>
            </a:r>
            <a:r>
              <a:rPr sz="1295" spc="55" dirty="0">
                <a:solidFill>
                  <a:srgbClr val="0048BF"/>
                </a:solidFill>
                <a:latin typeface="Century Gothic"/>
                <a:cs typeface="Century Gothic"/>
              </a:rPr>
              <a:t>assess</a:t>
            </a:r>
            <a:r>
              <a:rPr sz="1295" spc="7" dirty="0">
                <a:solidFill>
                  <a:srgbClr val="0048BF"/>
                </a:solidFill>
                <a:latin typeface="Century Gothic"/>
                <a:cs typeface="Century Gothic"/>
              </a:rPr>
              <a:t> </a:t>
            </a:r>
            <a:r>
              <a:rPr sz="1295" spc="37" dirty="0">
                <a:solidFill>
                  <a:srgbClr val="0048BF"/>
                </a:solidFill>
                <a:latin typeface="Century Gothic"/>
                <a:cs typeface="Century Gothic"/>
              </a:rPr>
              <a:t>the</a:t>
            </a:r>
            <a:r>
              <a:rPr sz="1295" spc="7" dirty="0">
                <a:solidFill>
                  <a:srgbClr val="0048BF"/>
                </a:solidFill>
                <a:latin typeface="Century Gothic"/>
                <a:cs typeface="Century Gothic"/>
              </a:rPr>
              <a:t> </a:t>
            </a:r>
            <a:r>
              <a:rPr sz="1295" spc="41" dirty="0">
                <a:solidFill>
                  <a:srgbClr val="0048BF"/>
                </a:solidFill>
                <a:latin typeface="Century Gothic"/>
                <a:cs typeface="Century Gothic"/>
              </a:rPr>
              <a:t>provision</a:t>
            </a:r>
            <a:r>
              <a:rPr sz="1295" spc="7" dirty="0">
                <a:solidFill>
                  <a:srgbClr val="0048BF"/>
                </a:solidFill>
                <a:latin typeface="Century Gothic"/>
                <a:cs typeface="Century Gothic"/>
              </a:rPr>
              <a:t> </a:t>
            </a:r>
            <a:r>
              <a:rPr sz="1295" spc="-3" dirty="0">
                <a:solidFill>
                  <a:srgbClr val="0048BF"/>
                </a:solidFill>
                <a:latin typeface="Century Gothic"/>
                <a:cs typeface="Century Gothic"/>
              </a:rPr>
              <a:t>of</a:t>
            </a:r>
            <a:r>
              <a:rPr sz="1295" spc="7" dirty="0">
                <a:solidFill>
                  <a:srgbClr val="0048BF"/>
                </a:solidFill>
                <a:latin typeface="Century Gothic"/>
                <a:cs typeface="Century Gothic"/>
              </a:rPr>
              <a:t> </a:t>
            </a:r>
            <a:r>
              <a:rPr sz="1295" dirty="0">
                <a:solidFill>
                  <a:srgbClr val="0048BF"/>
                </a:solidFill>
                <a:latin typeface="Century Gothic"/>
                <a:cs typeface="Century Gothic"/>
              </a:rPr>
              <a:t>special</a:t>
            </a:r>
            <a:r>
              <a:rPr sz="1295" spc="10" dirty="0">
                <a:solidFill>
                  <a:srgbClr val="0048BF"/>
                </a:solidFill>
                <a:latin typeface="Century Gothic"/>
                <a:cs typeface="Century Gothic"/>
              </a:rPr>
              <a:t> </a:t>
            </a:r>
            <a:r>
              <a:rPr sz="1295" spc="17" dirty="0">
                <a:solidFill>
                  <a:srgbClr val="0048BF"/>
                </a:solidFill>
                <a:latin typeface="Century Gothic"/>
                <a:cs typeface="Century Gothic"/>
              </a:rPr>
              <a:t>needs</a:t>
            </a:r>
            <a:r>
              <a:rPr sz="1295" spc="7" dirty="0">
                <a:solidFill>
                  <a:srgbClr val="0048BF"/>
                </a:solidFill>
                <a:latin typeface="Century Gothic"/>
                <a:cs typeface="Century Gothic"/>
              </a:rPr>
              <a:t> </a:t>
            </a:r>
            <a:r>
              <a:rPr sz="1295" spc="-3" dirty="0">
                <a:solidFill>
                  <a:srgbClr val="0048BF"/>
                </a:solidFill>
                <a:latin typeface="Century Gothic"/>
                <a:cs typeface="Century Gothic"/>
              </a:rPr>
              <a:t>of </a:t>
            </a:r>
            <a:r>
              <a:rPr sz="1295" spc="-351" dirty="0">
                <a:solidFill>
                  <a:srgbClr val="0048BF"/>
                </a:solidFill>
                <a:latin typeface="Century Gothic"/>
                <a:cs typeface="Century Gothic"/>
              </a:rPr>
              <a:t> </a:t>
            </a:r>
            <a:r>
              <a:rPr sz="1295" spc="65" dirty="0">
                <a:solidFill>
                  <a:srgbClr val="0048BF"/>
                </a:solidFill>
                <a:latin typeface="Century Gothic"/>
                <a:cs typeface="Century Gothic"/>
              </a:rPr>
              <a:t>their </a:t>
            </a:r>
            <a:r>
              <a:rPr sz="1295" spc="34" dirty="0">
                <a:solidFill>
                  <a:srgbClr val="0048BF"/>
                </a:solidFill>
                <a:latin typeface="Century Gothic"/>
                <a:cs typeface="Century Gothic"/>
              </a:rPr>
              <a:t>children </a:t>
            </a:r>
            <a:r>
              <a:rPr sz="1295" spc="-41" dirty="0">
                <a:solidFill>
                  <a:srgbClr val="0048BF"/>
                </a:solidFill>
                <a:latin typeface="Century Gothic"/>
                <a:cs typeface="Century Gothic"/>
              </a:rPr>
              <a:t>abroad; </a:t>
            </a:r>
            <a:r>
              <a:rPr sz="1295" spc="27" dirty="0">
                <a:solidFill>
                  <a:srgbClr val="0048BF"/>
                </a:solidFill>
                <a:latin typeface="Century Gothic"/>
                <a:cs typeface="Century Gothic"/>
              </a:rPr>
              <a:t>what </a:t>
            </a:r>
            <a:r>
              <a:rPr sz="1295" spc="14" dirty="0">
                <a:solidFill>
                  <a:srgbClr val="0048BF"/>
                </a:solidFill>
                <a:latin typeface="Century Gothic"/>
                <a:cs typeface="Century Gothic"/>
              </a:rPr>
              <a:t>challenges </a:t>
            </a:r>
            <a:r>
              <a:rPr sz="1295" spc="-17" dirty="0">
                <a:solidFill>
                  <a:srgbClr val="0048BF"/>
                </a:solidFill>
                <a:latin typeface="Century Gothic"/>
                <a:cs typeface="Century Gothic"/>
              </a:rPr>
              <a:t>and </a:t>
            </a:r>
            <a:r>
              <a:rPr sz="1295" spc="-14" dirty="0">
                <a:solidFill>
                  <a:srgbClr val="0048BF"/>
                </a:solidFill>
                <a:latin typeface="Century Gothic"/>
                <a:cs typeface="Century Gothic"/>
              </a:rPr>
              <a:t> </a:t>
            </a:r>
            <a:r>
              <a:rPr sz="1295" spc="48" dirty="0">
                <a:solidFill>
                  <a:srgbClr val="0048BF"/>
                </a:solidFill>
                <a:latin typeface="Century Gothic"/>
                <a:cs typeface="Century Gothic"/>
              </a:rPr>
              <a:t>opportunities</a:t>
            </a:r>
            <a:r>
              <a:rPr sz="1295" spc="7" dirty="0">
                <a:solidFill>
                  <a:srgbClr val="0048BF"/>
                </a:solidFill>
                <a:latin typeface="Century Gothic"/>
                <a:cs typeface="Century Gothic"/>
              </a:rPr>
              <a:t> </a:t>
            </a:r>
            <a:r>
              <a:rPr sz="1295" spc="24" dirty="0">
                <a:solidFill>
                  <a:srgbClr val="0048BF"/>
                </a:solidFill>
                <a:latin typeface="Century Gothic"/>
                <a:cs typeface="Century Gothic"/>
              </a:rPr>
              <a:t>they</a:t>
            </a:r>
            <a:r>
              <a:rPr sz="1295" spc="7" dirty="0">
                <a:solidFill>
                  <a:srgbClr val="0048BF"/>
                </a:solidFill>
                <a:latin typeface="Century Gothic"/>
                <a:cs typeface="Century Gothic"/>
              </a:rPr>
              <a:t> </a:t>
            </a:r>
            <a:r>
              <a:rPr sz="1295" spc="-61" dirty="0">
                <a:solidFill>
                  <a:srgbClr val="0048BF"/>
                </a:solidFill>
                <a:latin typeface="Century Gothic"/>
                <a:cs typeface="Century Gothic"/>
              </a:rPr>
              <a:t>faced</a:t>
            </a:r>
            <a:r>
              <a:rPr sz="1295" spc="7" dirty="0">
                <a:solidFill>
                  <a:srgbClr val="0048BF"/>
                </a:solidFill>
                <a:latin typeface="Century Gothic"/>
                <a:cs typeface="Century Gothic"/>
              </a:rPr>
              <a:t> </a:t>
            </a:r>
            <a:r>
              <a:rPr sz="1295" spc="61" dirty="0">
                <a:solidFill>
                  <a:srgbClr val="0048BF"/>
                </a:solidFill>
                <a:latin typeface="Century Gothic"/>
                <a:cs typeface="Century Gothic"/>
              </a:rPr>
              <a:t>during</a:t>
            </a:r>
            <a:r>
              <a:rPr sz="1295" spc="7" dirty="0">
                <a:solidFill>
                  <a:srgbClr val="0048BF"/>
                </a:solidFill>
                <a:latin typeface="Century Gothic"/>
                <a:cs typeface="Century Gothic"/>
              </a:rPr>
              <a:t> </a:t>
            </a:r>
            <a:r>
              <a:rPr sz="1295" spc="37" dirty="0">
                <a:solidFill>
                  <a:srgbClr val="0048BF"/>
                </a:solidFill>
                <a:latin typeface="Century Gothic"/>
                <a:cs typeface="Century Gothic"/>
              </a:rPr>
              <a:t>the</a:t>
            </a:r>
            <a:r>
              <a:rPr sz="1295" spc="7" dirty="0">
                <a:solidFill>
                  <a:srgbClr val="0048BF"/>
                </a:solidFill>
                <a:latin typeface="Century Gothic"/>
                <a:cs typeface="Century Gothic"/>
              </a:rPr>
              <a:t> refugee </a:t>
            </a:r>
            <a:r>
              <a:rPr sz="1295" spc="-351" dirty="0">
                <a:solidFill>
                  <a:srgbClr val="0048BF"/>
                </a:solidFill>
                <a:latin typeface="Century Gothic"/>
                <a:cs typeface="Century Gothic"/>
              </a:rPr>
              <a:t> </a:t>
            </a:r>
            <a:r>
              <a:rPr sz="1295" spc="51" dirty="0">
                <a:solidFill>
                  <a:srgbClr val="0048BF"/>
                </a:solidFill>
                <a:latin typeface="Century Gothic"/>
                <a:cs typeface="Century Gothic"/>
              </a:rPr>
              <a:t>crisis,</a:t>
            </a:r>
            <a:r>
              <a:rPr sz="1295" spc="-24" dirty="0">
                <a:solidFill>
                  <a:srgbClr val="0048BF"/>
                </a:solidFill>
                <a:latin typeface="Century Gothic"/>
                <a:cs typeface="Century Gothic"/>
              </a:rPr>
              <a:t> </a:t>
            </a:r>
            <a:r>
              <a:rPr sz="1295" spc="-44" dirty="0">
                <a:solidFill>
                  <a:srgbClr val="0048BF"/>
                </a:solidFill>
                <a:latin typeface="Century Gothic"/>
                <a:cs typeface="Century Gothic"/>
              </a:rPr>
              <a:t>etc.</a:t>
            </a:r>
            <a:endParaRPr sz="1295">
              <a:latin typeface="Century Gothic"/>
              <a:cs typeface="Century Gothic"/>
            </a:endParaRPr>
          </a:p>
        </p:txBody>
      </p:sp>
      <p:sp>
        <p:nvSpPr>
          <p:cNvPr id="20" name="object 20"/>
          <p:cNvSpPr txBox="1"/>
          <p:nvPr/>
        </p:nvSpPr>
        <p:spPr>
          <a:xfrm>
            <a:off x="3303197" y="4365335"/>
            <a:ext cx="3663661" cy="1005170"/>
          </a:xfrm>
          <a:prstGeom prst="rect">
            <a:avLst/>
          </a:prstGeom>
        </p:spPr>
        <p:txBody>
          <a:bodyPr vert="horz" wrap="square" lIns="0" tIns="8659" rIns="0" bIns="0" rtlCol="0">
            <a:spAutoFit/>
          </a:bodyPr>
          <a:lstStyle/>
          <a:p>
            <a:pPr marL="8659" marR="3464" algn="just">
              <a:spcBef>
                <a:spcPts val="68"/>
              </a:spcBef>
            </a:pPr>
            <a:r>
              <a:rPr sz="1295" spc="136" dirty="0">
                <a:solidFill>
                  <a:srgbClr val="0048BF"/>
                </a:solidFill>
                <a:latin typeface="Century Gothic"/>
                <a:cs typeface="Century Gothic"/>
              </a:rPr>
              <a:t>Th</a:t>
            </a:r>
            <a:r>
              <a:rPr sz="1295" spc="-61" dirty="0">
                <a:solidFill>
                  <a:srgbClr val="0048BF"/>
                </a:solidFill>
                <a:latin typeface="Century Gothic"/>
                <a:cs typeface="Century Gothic"/>
              </a:rPr>
              <a:t>e</a:t>
            </a:r>
            <a:r>
              <a:rPr sz="1295" spc="-112" dirty="0">
                <a:solidFill>
                  <a:srgbClr val="0048BF"/>
                </a:solidFill>
                <a:latin typeface="Century Gothic"/>
                <a:cs typeface="Century Gothic"/>
              </a:rPr>
              <a:t> </a:t>
            </a:r>
            <a:r>
              <a:rPr sz="1295" spc="130" dirty="0">
                <a:solidFill>
                  <a:srgbClr val="0048BF"/>
                </a:solidFill>
                <a:latin typeface="Century Gothic"/>
                <a:cs typeface="Century Gothic"/>
              </a:rPr>
              <a:t>su</a:t>
            </a:r>
            <a:r>
              <a:rPr sz="1295" spc="95" dirty="0">
                <a:solidFill>
                  <a:srgbClr val="0048BF"/>
                </a:solidFill>
                <a:latin typeface="Century Gothic"/>
                <a:cs typeface="Century Gothic"/>
              </a:rPr>
              <a:t>r</a:t>
            </a:r>
            <a:r>
              <a:rPr sz="1295" spc="-37" dirty="0">
                <a:solidFill>
                  <a:srgbClr val="0048BF"/>
                </a:solidFill>
                <a:latin typeface="Century Gothic"/>
                <a:cs typeface="Century Gothic"/>
              </a:rPr>
              <a:t>v</a:t>
            </a:r>
            <a:r>
              <a:rPr sz="1295" spc="-75" dirty="0">
                <a:solidFill>
                  <a:srgbClr val="0048BF"/>
                </a:solidFill>
                <a:latin typeface="Century Gothic"/>
                <a:cs typeface="Century Gothic"/>
              </a:rPr>
              <a:t>e</a:t>
            </a:r>
            <a:r>
              <a:rPr sz="1295" spc="7" dirty="0">
                <a:solidFill>
                  <a:srgbClr val="0048BF"/>
                </a:solidFill>
                <a:latin typeface="Century Gothic"/>
                <a:cs typeface="Century Gothic"/>
              </a:rPr>
              <a:t>y</a:t>
            </a:r>
            <a:r>
              <a:rPr sz="1295" spc="-112" dirty="0">
                <a:solidFill>
                  <a:srgbClr val="0048BF"/>
                </a:solidFill>
                <a:latin typeface="Century Gothic"/>
                <a:cs typeface="Century Gothic"/>
              </a:rPr>
              <a:t> </a:t>
            </a:r>
            <a:r>
              <a:rPr sz="1295" spc="37" dirty="0">
                <a:solidFill>
                  <a:srgbClr val="0048BF"/>
                </a:solidFill>
                <a:latin typeface="Century Gothic"/>
                <a:cs typeface="Century Gothic"/>
              </a:rPr>
              <a:t>w</a:t>
            </a:r>
            <a:r>
              <a:rPr sz="1295" spc="3" dirty="0">
                <a:solidFill>
                  <a:srgbClr val="0048BF"/>
                </a:solidFill>
                <a:latin typeface="Century Gothic"/>
                <a:cs typeface="Century Gothic"/>
              </a:rPr>
              <a:t>as</a:t>
            </a:r>
            <a:r>
              <a:rPr sz="1295" spc="-112" dirty="0">
                <a:solidFill>
                  <a:srgbClr val="0048BF"/>
                </a:solidFill>
                <a:latin typeface="Century Gothic"/>
                <a:cs typeface="Century Gothic"/>
              </a:rPr>
              <a:t> </a:t>
            </a:r>
            <a:r>
              <a:rPr sz="1295" spc="-123" dirty="0">
                <a:solidFill>
                  <a:srgbClr val="0048BF"/>
                </a:solidFill>
                <a:latin typeface="Century Gothic"/>
                <a:cs typeface="Century Gothic"/>
              </a:rPr>
              <a:t>c</a:t>
            </a:r>
            <a:r>
              <a:rPr sz="1295" spc="24" dirty="0">
                <a:solidFill>
                  <a:srgbClr val="0048BF"/>
                </a:solidFill>
                <a:latin typeface="Century Gothic"/>
                <a:cs typeface="Century Gothic"/>
              </a:rPr>
              <a:t>on</a:t>
            </a:r>
            <a:r>
              <a:rPr sz="1295" spc="-14" dirty="0">
                <a:solidFill>
                  <a:srgbClr val="0048BF"/>
                </a:solidFill>
                <a:latin typeface="Century Gothic"/>
                <a:cs typeface="Century Gothic"/>
              </a:rPr>
              <a:t>du</a:t>
            </a:r>
            <a:r>
              <a:rPr sz="1295" spc="-7" dirty="0">
                <a:solidFill>
                  <a:srgbClr val="0048BF"/>
                </a:solidFill>
                <a:latin typeface="Century Gothic"/>
                <a:cs typeface="Century Gothic"/>
              </a:rPr>
              <a:t>c</a:t>
            </a:r>
            <a:r>
              <a:rPr sz="1295" spc="58" dirty="0">
                <a:solidFill>
                  <a:srgbClr val="0048BF"/>
                </a:solidFill>
                <a:latin typeface="Century Gothic"/>
                <a:cs typeface="Century Gothic"/>
              </a:rPr>
              <a:t>t</a:t>
            </a:r>
            <a:r>
              <a:rPr sz="1295" spc="-37" dirty="0">
                <a:solidFill>
                  <a:srgbClr val="0048BF"/>
                </a:solidFill>
                <a:latin typeface="Century Gothic"/>
                <a:cs typeface="Century Gothic"/>
              </a:rPr>
              <a:t>ed</a:t>
            </a:r>
            <a:r>
              <a:rPr sz="1295" spc="-112" dirty="0">
                <a:solidFill>
                  <a:srgbClr val="0048BF"/>
                </a:solidFill>
                <a:latin typeface="Century Gothic"/>
                <a:cs typeface="Century Gothic"/>
              </a:rPr>
              <a:t> </a:t>
            </a:r>
            <a:r>
              <a:rPr sz="1295" spc="112" dirty="0">
                <a:solidFill>
                  <a:srgbClr val="0048BF"/>
                </a:solidFill>
                <a:latin typeface="Century Gothic"/>
                <a:cs typeface="Century Gothic"/>
              </a:rPr>
              <a:t>th</a:t>
            </a:r>
            <a:r>
              <a:rPr sz="1295" spc="55" dirty="0">
                <a:solidFill>
                  <a:srgbClr val="0048BF"/>
                </a:solidFill>
                <a:latin typeface="Century Gothic"/>
                <a:cs typeface="Century Gothic"/>
              </a:rPr>
              <a:t>r</a:t>
            </a:r>
            <a:r>
              <a:rPr sz="1295" spc="37" dirty="0">
                <a:solidFill>
                  <a:srgbClr val="0048BF"/>
                </a:solidFill>
                <a:latin typeface="Century Gothic"/>
                <a:cs typeface="Century Gothic"/>
              </a:rPr>
              <a:t>ough</a:t>
            </a:r>
            <a:r>
              <a:rPr sz="1295" spc="-112" dirty="0">
                <a:solidFill>
                  <a:srgbClr val="0048BF"/>
                </a:solidFill>
                <a:latin typeface="Century Gothic"/>
                <a:cs typeface="Century Gothic"/>
              </a:rPr>
              <a:t> </a:t>
            </a:r>
            <a:r>
              <a:rPr sz="1295" spc="-17" dirty="0">
                <a:solidFill>
                  <a:srgbClr val="0048BF"/>
                </a:solidFill>
                <a:latin typeface="Century Gothic"/>
                <a:cs typeface="Century Gothic"/>
              </a:rPr>
              <a:t>an</a:t>
            </a:r>
            <a:r>
              <a:rPr sz="1295" spc="-112" dirty="0">
                <a:solidFill>
                  <a:srgbClr val="0048BF"/>
                </a:solidFill>
                <a:latin typeface="Century Gothic"/>
                <a:cs typeface="Century Gothic"/>
              </a:rPr>
              <a:t> </a:t>
            </a:r>
            <a:r>
              <a:rPr sz="1295" spc="61" dirty="0">
                <a:solidFill>
                  <a:srgbClr val="0048BF"/>
                </a:solidFill>
                <a:latin typeface="Century Gothic"/>
                <a:cs typeface="Century Gothic"/>
              </a:rPr>
              <a:t>onlin</a:t>
            </a:r>
            <a:r>
              <a:rPr sz="1295" spc="-37" dirty="0">
                <a:solidFill>
                  <a:srgbClr val="0048BF"/>
                </a:solidFill>
                <a:latin typeface="Century Gothic"/>
                <a:cs typeface="Century Gothic"/>
              </a:rPr>
              <a:t>e  </a:t>
            </a:r>
            <a:r>
              <a:rPr sz="1295" spc="27" dirty="0">
                <a:solidFill>
                  <a:srgbClr val="0048BF"/>
                </a:solidFill>
                <a:latin typeface="Century Gothic"/>
                <a:cs typeface="Century Gothic"/>
              </a:rPr>
              <a:t>questionnaire. </a:t>
            </a:r>
            <a:r>
              <a:rPr sz="1295" spc="14" dirty="0">
                <a:solidFill>
                  <a:srgbClr val="0048BF"/>
                </a:solidFill>
                <a:latin typeface="Century Gothic"/>
                <a:cs typeface="Century Gothic"/>
              </a:rPr>
              <a:t>More </a:t>
            </a:r>
            <a:r>
              <a:rPr sz="1295" spc="34" dirty="0">
                <a:solidFill>
                  <a:srgbClr val="0048BF"/>
                </a:solidFill>
                <a:latin typeface="Century Gothic"/>
                <a:cs typeface="Century Gothic"/>
              </a:rPr>
              <a:t>than </a:t>
            </a:r>
            <a:r>
              <a:rPr sz="1295" spc="78" dirty="0">
                <a:solidFill>
                  <a:srgbClr val="0048BF"/>
                </a:solidFill>
                <a:latin typeface="Century Gothic"/>
                <a:cs typeface="Century Gothic"/>
              </a:rPr>
              <a:t>70 </a:t>
            </a:r>
            <a:r>
              <a:rPr sz="1295" spc="48" dirty="0">
                <a:solidFill>
                  <a:srgbClr val="0048BF"/>
                </a:solidFill>
                <a:latin typeface="Century Gothic"/>
                <a:cs typeface="Century Gothic"/>
              </a:rPr>
              <a:t>families </a:t>
            </a:r>
            <a:r>
              <a:rPr sz="1295" spc="27" dirty="0">
                <a:solidFill>
                  <a:srgbClr val="0048BF"/>
                </a:solidFill>
                <a:latin typeface="Century Gothic"/>
                <a:cs typeface="Century Gothic"/>
              </a:rPr>
              <a:t>took </a:t>
            </a:r>
            <a:r>
              <a:rPr sz="1295" spc="31" dirty="0">
                <a:solidFill>
                  <a:srgbClr val="0048BF"/>
                </a:solidFill>
                <a:latin typeface="Century Gothic"/>
                <a:cs typeface="Century Gothic"/>
              </a:rPr>
              <a:t> </a:t>
            </a:r>
            <a:r>
              <a:rPr sz="1295" spc="24" dirty="0">
                <a:solidFill>
                  <a:srgbClr val="0048BF"/>
                </a:solidFill>
                <a:latin typeface="Century Gothic"/>
                <a:cs typeface="Century Gothic"/>
              </a:rPr>
              <a:t>part </a:t>
            </a:r>
            <a:r>
              <a:rPr sz="1295" spc="85" dirty="0">
                <a:solidFill>
                  <a:srgbClr val="0048BF"/>
                </a:solidFill>
                <a:latin typeface="Century Gothic"/>
                <a:cs typeface="Century Gothic"/>
              </a:rPr>
              <a:t>in </a:t>
            </a:r>
            <a:r>
              <a:rPr sz="1295" spc="37" dirty="0">
                <a:solidFill>
                  <a:srgbClr val="0048BF"/>
                </a:solidFill>
                <a:latin typeface="Century Gothic"/>
                <a:cs typeface="Century Gothic"/>
              </a:rPr>
              <a:t>the </a:t>
            </a:r>
            <a:r>
              <a:rPr sz="1295" spc="17" dirty="0">
                <a:solidFill>
                  <a:srgbClr val="0048BF"/>
                </a:solidFill>
                <a:latin typeface="Century Gothic"/>
                <a:cs typeface="Century Gothic"/>
              </a:rPr>
              <a:t>survey, </a:t>
            </a:r>
            <a:r>
              <a:rPr sz="1295" spc="72" dirty="0">
                <a:solidFill>
                  <a:srgbClr val="0048BF"/>
                </a:solidFill>
                <a:latin typeface="Century Gothic"/>
                <a:cs typeface="Century Gothic"/>
              </a:rPr>
              <a:t>mostly </a:t>
            </a:r>
            <a:r>
              <a:rPr sz="1295" spc="92" dirty="0">
                <a:solidFill>
                  <a:srgbClr val="0048BF"/>
                </a:solidFill>
                <a:latin typeface="Century Gothic"/>
                <a:cs typeface="Century Gothic"/>
              </a:rPr>
              <a:t>from </a:t>
            </a:r>
            <a:r>
              <a:rPr sz="1295" spc="37" dirty="0">
                <a:solidFill>
                  <a:srgbClr val="0048BF"/>
                </a:solidFill>
                <a:latin typeface="Century Gothic"/>
                <a:cs typeface="Century Gothic"/>
              </a:rPr>
              <a:t>the </a:t>
            </a:r>
            <a:r>
              <a:rPr sz="1295" spc="17" dirty="0">
                <a:solidFill>
                  <a:srgbClr val="0048BF"/>
                </a:solidFill>
                <a:latin typeface="Century Gothic"/>
                <a:cs typeface="Century Gothic"/>
              </a:rPr>
              <a:t>eastern </a:t>
            </a:r>
            <a:r>
              <a:rPr sz="1295" spc="20" dirty="0">
                <a:solidFill>
                  <a:srgbClr val="0048BF"/>
                </a:solidFill>
                <a:latin typeface="Century Gothic"/>
                <a:cs typeface="Century Gothic"/>
              </a:rPr>
              <a:t> </a:t>
            </a:r>
            <a:r>
              <a:rPr sz="1295" spc="-17" dirty="0">
                <a:solidFill>
                  <a:srgbClr val="0048BF"/>
                </a:solidFill>
                <a:latin typeface="Century Gothic"/>
                <a:cs typeface="Century Gothic"/>
              </a:rPr>
              <a:t>and </a:t>
            </a:r>
            <a:r>
              <a:rPr sz="1295" spc="10" dirty="0">
                <a:solidFill>
                  <a:srgbClr val="0048BF"/>
                </a:solidFill>
                <a:latin typeface="Century Gothic"/>
                <a:cs typeface="Century Gothic"/>
              </a:rPr>
              <a:t>central </a:t>
            </a:r>
            <a:r>
              <a:rPr sz="1295" spc="48" dirty="0">
                <a:solidFill>
                  <a:srgbClr val="0048BF"/>
                </a:solidFill>
                <a:latin typeface="Century Gothic"/>
                <a:cs typeface="Century Gothic"/>
              </a:rPr>
              <a:t>regions </a:t>
            </a:r>
            <a:r>
              <a:rPr sz="1295" spc="-3" dirty="0">
                <a:solidFill>
                  <a:srgbClr val="0048BF"/>
                </a:solidFill>
                <a:latin typeface="Century Gothic"/>
                <a:cs typeface="Century Gothic"/>
              </a:rPr>
              <a:t>of </a:t>
            </a:r>
            <a:r>
              <a:rPr sz="1295" spc="55" dirty="0">
                <a:solidFill>
                  <a:srgbClr val="0048BF"/>
                </a:solidFill>
                <a:latin typeface="Century Gothic"/>
                <a:cs typeface="Century Gothic"/>
              </a:rPr>
              <a:t>Ukraine </a:t>
            </a:r>
            <a:r>
              <a:rPr sz="1295" spc="-17" dirty="0">
                <a:solidFill>
                  <a:srgbClr val="0048BF"/>
                </a:solidFill>
                <a:latin typeface="Century Gothic"/>
                <a:cs typeface="Century Gothic"/>
              </a:rPr>
              <a:t>and </a:t>
            </a:r>
            <a:r>
              <a:rPr sz="1295" spc="44" dirty="0">
                <a:solidFill>
                  <a:srgbClr val="0048BF"/>
                </a:solidFill>
                <a:latin typeface="Century Gothic"/>
                <a:cs typeface="Century Gothic"/>
              </a:rPr>
              <a:t>Kyiv </a:t>
            </a:r>
            <a:r>
              <a:rPr sz="1295" spc="41" dirty="0">
                <a:solidFill>
                  <a:srgbClr val="0048BF"/>
                </a:solidFill>
                <a:latin typeface="Century Gothic"/>
                <a:cs typeface="Century Gothic"/>
              </a:rPr>
              <a:t>re- </a:t>
            </a:r>
            <a:r>
              <a:rPr sz="1295" spc="44" dirty="0">
                <a:solidFill>
                  <a:srgbClr val="0048BF"/>
                </a:solidFill>
                <a:latin typeface="Century Gothic"/>
                <a:cs typeface="Century Gothic"/>
              </a:rPr>
              <a:t> </a:t>
            </a:r>
            <a:r>
              <a:rPr sz="1295" spc="14" dirty="0">
                <a:solidFill>
                  <a:srgbClr val="0048BF"/>
                </a:solidFill>
                <a:latin typeface="Century Gothic"/>
                <a:cs typeface="Century Gothic"/>
              </a:rPr>
              <a:t>gion.</a:t>
            </a:r>
            <a:r>
              <a:rPr sz="1295" spc="143" dirty="0">
                <a:solidFill>
                  <a:srgbClr val="0048BF"/>
                </a:solidFill>
                <a:latin typeface="Century Gothic"/>
                <a:cs typeface="Century Gothic"/>
              </a:rPr>
              <a:t> </a:t>
            </a:r>
            <a:r>
              <a:rPr sz="1295" spc="48" dirty="0">
                <a:solidFill>
                  <a:srgbClr val="0048BF"/>
                </a:solidFill>
                <a:latin typeface="Century Gothic"/>
                <a:cs typeface="Century Gothic"/>
              </a:rPr>
              <a:t>All</a:t>
            </a:r>
            <a:r>
              <a:rPr sz="1295" spc="143" dirty="0">
                <a:solidFill>
                  <a:srgbClr val="0048BF"/>
                </a:solidFill>
                <a:latin typeface="Century Gothic"/>
                <a:cs typeface="Century Gothic"/>
              </a:rPr>
              <a:t> </a:t>
            </a:r>
            <a:r>
              <a:rPr sz="1295" spc="-3" dirty="0">
                <a:solidFill>
                  <a:srgbClr val="0048BF"/>
                </a:solidFill>
                <a:latin typeface="Century Gothic"/>
                <a:cs typeface="Century Gothic"/>
              </a:rPr>
              <a:t>of</a:t>
            </a:r>
            <a:r>
              <a:rPr sz="1295" spc="143" dirty="0">
                <a:solidFill>
                  <a:srgbClr val="0048BF"/>
                </a:solidFill>
                <a:latin typeface="Century Gothic"/>
                <a:cs typeface="Century Gothic"/>
              </a:rPr>
              <a:t> </a:t>
            </a:r>
            <a:r>
              <a:rPr sz="1295" spc="68" dirty="0">
                <a:solidFill>
                  <a:srgbClr val="0048BF"/>
                </a:solidFill>
                <a:latin typeface="Century Gothic"/>
                <a:cs typeface="Century Gothic"/>
              </a:rPr>
              <a:t>them</a:t>
            </a:r>
            <a:r>
              <a:rPr sz="1295" spc="143" dirty="0">
                <a:solidFill>
                  <a:srgbClr val="0048BF"/>
                </a:solidFill>
                <a:latin typeface="Century Gothic"/>
                <a:cs typeface="Century Gothic"/>
              </a:rPr>
              <a:t> </a:t>
            </a:r>
            <a:r>
              <a:rPr sz="1295" spc="7" dirty="0">
                <a:solidFill>
                  <a:srgbClr val="0048BF"/>
                </a:solidFill>
                <a:latin typeface="Century Gothic"/>
                <a:cs typeface="Century Gothic"/>
              </a:rPr>
              <a:t>were</a:t>
            </a:r>
            <a:r>
              <a:rPr sz="1295" spc="143" dirty="0">
                <a:solidFill>
                  <a:srgbClr val="0048BF"/>
                </a:solidFill>
                <a:latin typeface="Century Gothic"/>
                <a:cs typeface="Century Gothic"/>
              </a:rPr>
              <a:t> </a:t>
            </a:r>
            <a:r>
              <a:rPr sz="1295" spc="-17" dirty="0">
                <a:solidFill>
                  <a:srgbClr val="0048BF"/>
                </a:solidFill>
                <a:latin typeface="Century Gothic"/>
                <a:cs typeface="Century Gothic"/>
              </a:rPr>
              <a:t>forced</a:t>
            </a:r>
            <a:r>
              <a:rPr sz="1295" spc="143" dirty="0">
                <a:solidFill>
                  <a:srgbClr val="0048BF"/>
                </a:solidFill>
                <a:latin typeface="Century Gothic"/>
                <a:cs typeface="Century Gothic"/>
              </a:rPr>
              <a:t> </a:t>
            </a:r>
            <a:r>
              <a:rPr sz="1295" spc="10" dirty="0">
                <a:solidFill>
                  <a:srgbClr val="0048BF"/>
                </a:solidFill>
                <a:latin typeface="Century Gothic"/>
                <a:cs typeface="Century Gothic"/>
              </a:rPr>
              <a:t>to</a:t>
            </a:r>
            <a:r>
              <a:rPr sz="1295" spc="143" dirty="0">
                <a:solidFill>
                  <a:srgbClr val="0048BF"/>
                </a:solidFill>
                <a:latin typeface="Century Gothic"/>
                <a:cs typeface="Century Gothic"/>
              </a:rPr>
              <a:t> </a:t>
            </a:r>
            <a:r>
              <a:rPr sz="1295" spc="-44" dirty="0">
                <a:solidFill>
                  <a:srgbClr val="0048BF"/>
                </a:solidFill>
                <a:latin typeface="Century Gothic"/>
                <a:cs typeface="Century Gothic"/>
              </a:rPr>
              <a:t>leave</a:t>
            </a:r>
            <a:r>
              <a:rPr sz="1295" spc="143" dirty="0">
                <a:solidFill>
                  <a:srgbClr val="0048BF"/>
                </a:solidFill>
                <a:latin typeface="Century Gothic"/>
                <a:cs typeface="Century Gothic"/>
              </a:rPr>
              <a:t> </a:t>
            </a:r>
            <a:r>
              <a:rPr sz="1295" spc="65" dirty="0">
                <a:solidFill>
                  <a:srgbClr val="0048BF"/>
                </a:solidFill>
                <a:latin typeface="Century Gothic"/>
                <a:cs typeface="Century Gothic"/>
              </a:rPr>
              <a:t>their</a:t>
            </a:r>
            <a:endParaRPr sz="1295" dirty="0">
              <a:latin typeface="Century Gothic"/>
              <a:cs typeface="Century Gothic"/>
            </a:endParaRPr>
          </a:p>
        </p:txBody>
      </p:sp>
      <p:sp>
        <p:nvSpPr>
          <p:cNvPr id="21" name="object 21"/>
          <p:cNvSpPr txBox="1"/>
          <p:nvPr/>
        </p:nvSpPr>
        <p:spPr>
          <a:xfrm>
            <a:off x="7176884" y="1798780"/>
            <a:ext cx="3663228" cy="407314"/>
          </a:xfrm>
          <a:prstGeom prst="rect">
            <a:avLst/>
          </a:prstGeom>
        </p:spPr>
        <p:txBody>
          <a:bodyPr vert="horz" wrap="square" lIns="0" tIns="8659" rIns="0" bIns="0" rtlCol="0">
            <a:spAutoFit/>
          </a:bodyPr>
          <a:lstStyle/>
          <a:p>
            <a:pPr marL="8659">
              <a:spcBef>
                <a:spcPts val="68"/>
              </a:spcBef>
            </a:pPr>
            <a:r>
              <a:rPr sz="1295" spc="-14" dirty="0">
                <a:solidFill>
                  <a:srgbClr val="0048BF"/>
                </a:solidFill>
                <a:latin typeface="Century Gothic"/>
              </a:rPr>
              <a:t>homes and Ukraine in the first weeks of the</a:t>
            </a:r>
          </a:p>
          <a:p>
            <a:pPr marL="8659"/>
            <a:r>
              <a:rPr sz="1295" spc="-14" dirty="0">
                <a:solidFill>
                  <a:srgbClr val="0048BF"/>
                </a:solidFill>
                <a:latin typeface="Century Gothic"/>
              </a:rPr>
              <a:t>war.</a:t>
            </a:r>
          </a:p>
        </p:txBody>
      </p:sp>
      <p:sp>
        <p:nvSpPr>
          <p:cNvPr id="22" name="object 22"/>
          <p:cNvSpPr txBox="1"/>
          <p:nvPr/>
        </p:nvSpPr>
        <p:spPr>
          <a:xfrm>
            <a:off x="7176884" y="2391062"/>
            <a:ext cx="3638550" cy="1204456"/>
          </a:xfrm>
          <a:prstGeom prst="rect">
            <a:avLst/>
          </a:prstGeom>
        </p:spPr>
        <p:txBody>
          <a:bodyPr vert="horz" wrap="square" lIns="0" tIns="8659" rIns="0" bIns="0" rtlCol="0">
            <a:spAutoFit/>
          </a:bodyPr>
          <a:lstStyle/>
          <a:p>
            <a:pPr marL="8659" marR="3464" algn="just">
              <a:spcBef>
                <a:spcPts val="68"/>
              </a:spcBef>
            </a:pPr>
            <a:r>
              <a:rPr sz="1295" spc="123" dirty="0">
                <a:solidFill>
                  <a:srgbClr val="0048BF"/>
                </a:solidFill>
                <a:latin typeface="Century Gothic"/>
                <a:cs typeface="Century Gothic"/>
              </a:rPr>
              <a:t>W</a:t>
            </a:r>
            <a:r>
              <a:rPr sz="1295" spc="-61" dirty="0">
                <a:solidFill>
                  <a:srgbClr val="0048BF"/>
                </a:solidFill>
                <a:latin typeface="Century Gothic"/>
                <a:cs typeface="Century Gothic"/>
              </a:rPr>
              <a:t>e</a:t>
            </a:r>
            <a:r>
              <a:rPr sz="1295" spc="-194" dirty="0">
                <a:solidFill>
                  <a:srgbClr val="0048BF"/>
                </a:solidFill>
                <a:latin typeface="Century Gothic"/>
                <a:cs typeface="Century Gothic"/>
              </a:rPr>
              <a:t> </a:t>
            </a:r>
            <a:r>
              <a:rPr sz="1295" spc="3" dirty="0">
                <a:solidFill>
                  <a:srgbClr val="0048BF"/>
                </a:solidFill>
                <a:latin typeface="Century Gothic"/>
                <a:cs typeface="Century Gothic"/>
              </a:rPr>
              <a:t>a</a:t>
            </a:r>
            <a:r>
              <a:rPr sz="1295" spc="-17" dirty="0">
                <a:solidFill>
                  <a:srgbClr val="0048BF"/>
                </a:solidFill>
                <a:latin typeface="Century Gothic"/>
                <a:cs typeface="Century Gothic"/>
              </a:rPr>
              <a:t>r</a:t>
            </a:r>
            <a:r>
              <a:rPr sz="1295" spc="-61" dirty="0">
                <a:solidFill>
                  <a:srgbClr val="0048BF"/>
                </a:solidFill>
                <a:latin typeface="Century Gothic"/>
                <a:cs typeface="Century Gothic"/>
              </a:rPr>
              <a:t>e</a:t>
            </a:r>
            <a:r>
              <a:rPr sz="1295" spc="-194" dirty="0">
                <a:solidFill>
                  <a:srgbClr val="0048BF"/>
                </a:solidFill>
                <a:latin typeface="Century Gothic"/>
                <a:cs typeface="Century Gothic"/>
              </a:rPr>
              <a:t> </a:t>
            </a:r>
            <a:r>
              <a:rPr sz="1295" spc="99" dirty="0">
                <a:solidFill>
                  <a:srgbClr val="0048BF"/>
                </a:solidFill>
                <a:latin typeface="Century Gothic"/>
                <a:cs typeface="Century Gothic"/>
              </a:rPr>
              <a:t>sin</a:t>
            </a:r>
            <a:r>
              <a:rPr sz="1295" spc="-123" dirty="0">
                <a:solidFill>
                  <a:srgbClr val="0048BF"/>
                </a:solidFill>
                <a:latin typeface="Century Gothic"/>
                <a:cs typeface="Century Gothic"/>
              </a:rPr>
              <a:t>c</a:t>
            </a:r>
            <a:r>
              <a:rPr sz="1295" spc="48" dirty="0">
                <a:solidFill>
                  <a:srgbClr val="0048BF"/>
                </a:solidFill>
                <a:latin typeface="Century Gothic"/>
                <a:cs typeface="Century Gothic"/>
              </a:rPr>
              <a:t>e</a:t>
            </a:r>
            <a:r>
              <a:rPr sz="1295" spc="3" dirty="0">
                <a:solidFill>
                  <a:srgbClr val="0048BF"/>
                </a:solidFill>
                <a:latin typeface="Century Gothic"/>
                <a:cs typeface="Century Gothic"/>
              </a:rPr>
              <a:t>r</a:t>
            </a:r>
            <a:r>
              <a:rPr sz="1295" spc="10" dirty="0">
                <a:solidFill>
                  <a:srgbClr val="0048BF"/>
                </a:solidFill>
                <a:latin typeface="Century Gothic"/>
                <a:cs typeface="Century Gothic"/>
              </a:rPr>
              <a:t>ely</a:t>
            </a:r>
            <a:r>
              <a:rPr sz="1295" spc="-194" dirty="0">
                <a:solidFill>
                  <a:srgbClr val="0048BF"/>
                </a:solidFill>
                <a:latin typeface="Century Gothic"/>
                <a:cs typeface="Century Gothic"/>
              </a:rPr>
              <a:t> </a:t>
            </a:r>
            <a:r>
              <a:rPr sz="1295" spc="99" dirty="0">
                <a:solidFill>
                  <a:srgbClr val="0048BF"/>
                </a:solidFill>
                <a:latin typeface="Century Gothic"/>
                <a:cs typeface="Century Gothic"/>
              </a:rPr>
              <a:t>g</a:t>
            </a:r>
            <a:r>
              <a:rPr sz="1295" spc="31" dirty="0">
                <a:solidFill>
                  <a:srgbClr val="0048BF"/>
                </a:solidFill>
                <a:latin typeface="Century Gothic"/>
                <a:cs typeface="Century Gothic"/>
              </a:rPr>
              <a:t>r</a:t>
            </a:r>
            <a:r>
              <a:rPr sz="1295" spc="-24" dirty="0">
                <a:solidFill>
                  <a:srgbClr val="0048BF"/>
                </a:solidFill>
                <a:latin typeface="Century Gothic"/>
                <a:cs typeface="Century Gothic"/>
              </a:rPr>
              <a:t>a</a:t>
            </a:r>
            <a:r>
              <a:rPr sz="1295" spc="-41" dirty="0">
                <a:solidFill>
                  <a:srgbClr val="0048BF"/>
                </a:solidFill>
                <a:latin typeface="Century Gothic"/>
                <a:cs typeface="Century Gothic"/>
              </a:rPr>
              <a:t>t</a:t>
            </a:r>
            <a:r>
              <a:rPr sz="1295" spc="34" dirty="0">
                <a:solidFill>
                  <a:srgbClr val="0048BF"/>
                </a:solidFill>
                <a:latin typeface="Century Gothic"/>
                <a:cs typeface="Century Gothic"/>
              </a:rPr>
              <a:t>eful</a:t>
            </a:r>
            <a:r>
              <a:rPr sz="1295" spc="-194" dirty="0">
                <a:solidFill>
                  <a:srgbClr val="0048BF"/>
                </a:solidFill>
                <a:latin typeface="Century Gothic"/>
                <a:cs typeface="Century Gothic"/>
              </a:rPr>
              <a:t> </a:t>
            </a:r>
            <a:r>
              <a:rPr sz="1295" spc="58" dirty="0">
                <a:solidFill>
                  <a:srgbClr val="0048BF"/>
                </a:solidFill>
                <a:latin typeface="Century Gothic"/>
                <a:cs typeface="Century Gothic"/>
              </a:rPr>
              <a:t>t</a:t>
            </a:r>
            <a:r>
              <a:rPr sz="1295" spc="-37" dirty="0">
                <a:solidFill>
                  <a:srgbClr val="0048BF"/>
                </a:solidFill>
                <a:latin typeface="Century Gothic"/>
                <a:cs typeface="Century Gothic"/>
              </a:rPr>
              <a:t>o</a:t>
            </a:r>
            <a:r>
              <a:rPr sz="1295" spc="-194" dirty="0">
                <a:solidFill>
                  <a:srgbClr val="0048BF"/>
                </a:solidFill>
                <a:latin typeface="Century Gothic"/>
                <a:cs typeface="Century Gothic"/>
              </a:rPr>
              <a:t> </a:t>
            </a:r>
            <a:r>
              <a:rPr sz="1295" spc="85" dirty="0">
                <a:solidFill>
                  <a:srgbClr val="0048BF"/>
                </a:solidFill>
                <a:latin typeface="Century Gothic"/>
                <a:cs typeface="Century Gothic"/>
              </a:rPr>
              <a:t>th</a:t>
            </a:r>
            <a:r>
              <a:rPr sz="1295" spc="-61" dirty="0">
                <a:solidFill>
                  <a:srgbClr val="0048BF"/>
                </a:solidFill>
                <a:latin typeface="Century Gothic"/>
                <a:cs typeface="Century Gothic"/>
              </a:rPr>
              <a:t>e</a:t>
            </a:r>
            <a:r>
              <a:rPr sz="1295" spc="-194" dirty="0">
                <a:solidFill>
                  <a:srgbClr val="0048BF"/>
                </a:solidFill>
                <a:latin typeface="Century Gothic"/>
                <a:cs typeface="Century Gothic"/>
              </a:rPr>
              <a:t> </a:t>
            </a:r>
            <a:r>
              <a:rPr sz="1295" spc="-10" dirty="0">
                <a:solidFill>
                  <a:srgbClr val="0048BF"/>
                </a:solidFill>
                <a:latin typeface="Century Gothic"/>
                <a:cs typeface="Century Gothic"/>
              </a:rPr>
              <a:t>g</a:t>
            </a:r>
            <a:r>
              <a:rPr sz="1295" spc="-31" dirty="0">
                <a:solidFill>
                  <a:srgbClr val="0048BF"/>
                </a:solidFill>
                <a:latin typeface="Century Gothic"/>
                <a:cs typeface="Century Gothic"/>
              </a:rPr>
              <a:t>o</a:t>
            </a:r>
            <a:r>
              <a:rPr sz="1295" spc="-37" dirty="0">
                <a:solidFill>
                  <a:srgbClr val="0048BF"/>
                </a:solidFill>
                <a:latin typeface="Century Gothic"/>
                <a:cs typeface="Century Gothic"/>
              </a:rPr>
              <a:t>v</a:t>
            </a:r>
            <a:r>
              <a:rPr sz="1295" spc="48" dirty="0">
                <a:solidFill>
                  <a:srgbClr val="0048BF"/>
                </a:solidFill>
                <a:latin typeface="Century Gothic"/>
                <a:cs typeface="Century Gothic"/>
              </a:rPr>
              <a:t>e</a:t>
            </a:r>
            <a:r>
              <a:rPr sz="1295" spc="7" dirty="0">
                <a:solidFill>
                  <a:srgbClr val="0048BF"/>
                </a:solidFill>
                <a:latin typeface="Century Gothic"/>
                <a:cs typeface="Century Gothic"/>
              </a:rPr>
              <a:t>r</a:t>
            </a:r>
            <a:r>
              <a:rPr sz="1295" spc="123" dirty="0">
                <a:solidFill>
                  <a:srgbClr val="0048BF"/>
                </a:solidFill>
                <a:latin typeface="Century Gothic"/>
                <a:cs typeface="Century Gothic"/>
              </a:rPr>
              <a:t>nm</a:t>
            </a:r>
            <a:r>
              <a:rPr sz="1295" spc="27" dirty="0">
                <a:solidFill>
                  <a:srgbClr val="0048BF"/>
                </a:solidFill>
                <a:latin typeface="Century Gothic"/>
                <a:cs typeface="Century Gothic"/>
              </a:rPr>
              <a:t>ents,  civil </a:t>
            </a:r>
            <a:r>
              <a:rPr sz="1295" spc="14" dirty="0">
                <a:solidFill>
                  <a:srgbClr val="0048BF"/>
                </a:solidFill>
                <a:latin typeface="Century Gothic"/>
                <a:cs typeface="Century Gothic"/>
              </a:rPr>
              <a:t>society </a:t>
            </a:r>
            <a:r>
              <a:rPr sz="1295" spc="37" dirty="0">
                <a:solidFill>
                  <a:srgbClr val="0048BF"/>
                </a:solidFill>
                <a:latin typeface="Century Gothic"/>
                <a:cs typeface="Century Gothic"/>
              </a:rPr>
              <a:t>organizations </a:t>
            </a:r>
            <a:r>
              <a:rPr sz="1295" spc="-17" dirty="0">
                <a:solidFill>
                  <a:srgbClr val="0048BF"/>
                </a:solidFill>
                <a:latin typeface="Century Gothic"/>
                <a:cs typeface="Century Gothic"/>
              </a:rPr>
              <a:t>and </a:t>
            </a:r>
            <a:r>
              <a:rPr sz="1295" spc="34" dirty="0">
                <a:solidFill>
                  <a:srgbClr val="0048BF"/>
                </a:solidFill>
                <a:latin typeface="Century Gothic"/>
                <a:cs typeface="Century Gothic"/>
              </a:rPr>
              <a:t>ordinary </a:t>
            </a:r>
            <a:r>
              <a:rPr sz="1295" spc="41" dirty="0">
                <a:solidFill>
                  <a:srgbClr val="0048BF"/>
                </a:solidFill>
                <a:latin typeface="Century Gothic"/>
                <a:cs typeface="Century Gothic"/>
              </a:rPr>
              <a:t>citi- </a:t>
            </a:r>
            <a:r>
              <a:rPr sz="1295" spc="44" dirty="0">
                <a:solidFill>
                  <a:srgbClr val="0048BF"/>
                </a:solidFill>
                <a:latin typeface="Century Gothic"/>
                <a:cs typeface="Century Gothic"/>
              </a:rPr>
              <a:t> </a:t>
            </a:r>
            <a:r>
              <a:rPr sz="1295" spc="61" dirty="0">
                <a:solidFill>
                  <a:srgbClr val="0048BF"/>
                </a:solidFill>
                <a:latin typeface="Century Gothic"/>
                <a:cs typeface="Century Gothic"/>
              </a:rPr>
              <a:t>zens</a:t>
            </a:r>
            <a:r>
              <a:rPr sz="1295" spc="-58" dirty="0">
                <a:solidFill>
                  <a:srgbClr val="0048BF"/>
                </a:solidFill>
                <a:latin typeface="Century Gothic"/>
                <a:cs typeface="Century Gothic"/>
              </a:rPr>
              <a:t> </a:t>
            </a:r>
            <a:r>
              <a:rPr sz="1295" spc="-3" dirty="0">
                <a:solidFill>
                  <a:srgbClr val="0048BF"/>
                </a:solidFill>
                <a:latin typeface="Century Gothic"/>
                <a:cs typeface="Century Gothic"/>
              </a:rPr>
              <a:t>of</a:t>
            </a:r>
            <a:r>
              <a:rPr sz="1295" spc="-51" dirty="0">
                <a:solidFill>
                  <a:srgbClr val="0048BF"/>
                </a:solidFill>
                <a:latin typeface="Century Gothic"/>
                <a:cs typeface="Century Gothic"/>
              </a:rPr>
              <a:t> </a:t>
            </a:r>
            <a:r>
              <a:rPr sz="1295" spc="-61" dirty="0">
                <a:solidFill>
                  <a:srgbClr val="0048BF"/>
                </a:solidFill>
                <a:latin typeface="Century Gothic"/>
                <a:cs typeface="Century Gothic"/>
              </a:rPr>
              <a:t>each</a:t>
            </a:r>
            <a:r>
              <a:rPr sz="1295" spc="-58" dirty="0">
                <a:solidFill>
                  <a:srgbClr val="0048BF"/>
                </a:solidFill>
                <a:latin typeface="Century Gothic"/>
                <a:cs typeface="Century Gothic"/>
              </a:rPr>
              <a:t> </a:t>
            </a:r>
            <a:r>
              <a:rPr sz="1295" spc="34" dirty="0">
                <a:solidFill>
                  <a:srgbClr val="0048BF"/>
                </a:solidFill>
                <a:latin typeface="Century Gothic"/>
                <a:cs typeface="Century Gothic"/>
              </a:rPr>
              <a:t>country</a:t>
            </a:r>
            <a:r>
              <a:rPr sz="1295" spc="-55" dirty="0">
                <a:solidFill>
                  <a:srgbClr val="0048BF"/>
                </a:solidFill>
                <a:latin typeface="Century Gothic"/>
                <a:cs typeface="Century Gothic"/>
              </a:rPr>
              <a:t> </a:t>
            </a:r>
            <a:r>
              <a:rPr sz="1295" spc="34" dirty="0">
                <a:solidFill>
                  <a:srgbClr val="0048BF"/>
                </a:solidFill>
                <a:latin typeface="Century Gothic"/>
                <a:cs typeface="Century Gothic"/>
              </a:rPr>
              <a:t>that</a:t>
            </a:r>
            <a:r>
              <a:rPr sz="1295" spc="-58" dirty="0">
                <a:solidFill>
                  <a:srgbClr val="0048BF"/>
                </a:solidFill>
                <a:latin typeface="Century Gothic"/>
                <a:cs typeface="Century Gothic"/>
              </a:rPr>
              <a:t> </a:t>
            </a:r>
            <a:r>
              <a:rPr sz="1295" spc="31" dirty="0">
                <a:solidFill>
                  <a:srgbClr val="0048BF"/>
                </a:solidFill>
                <a:latin typeface="Century Gothic"/>
                <a:cs typeface="Century Gothic"/>
              </a:rPr>
              <a:t>has</a:t>
            </a:r>
            <a:r>
              <a:rPr sz="1295" spc="-51" dirty="0">
                <a:solidFill>
                  <a:srgbClr val="0048BF"/>
                </a:solidFill>
                <a:latin typeface="Century Gothic"/>
                <a:cs typeface="Century Gothic"/>
              </a:rPr>
              <a:t> </a:t>
            </a:r>
            <a:r>
              <a:rPr sz="1295" spc="-24" dirty="0">
                <a:solidFill>
                  <a:srgbClr val="0048BF"/>
                </a:solidFill>
                <a:latin typeface="Century Gothic"/>
                <a:cs typeface="Century Gothic"/>
              </a:rPr>
              <a:t>become</a:t>
            </a:r>
            <a:r>
              <a:rPr sz="1295" spc="-55" dirty="0">
                <a:solidFill>
                  <a:srgbClr val="0048BF"/>
                </a:solidFill>
                <a:latin typeface="Century Gothic"/>
                <a:cs typeface="Century Gothic"/>
              </a:rPr>
              <a:t> </a:t>
            </a:r>
            <a:r>
              <a:rPr sz="1295" spc="-123" dirty="0">
                <a:solidFill>
                  <a:srgbClr val="0048BF"/>
                </a:solidFill>
                <a:latin typeface="Century Gothic"/>
                <a:cs typeface="Century Gothic"/>
              </a:rPr>
              <a:t>a</a:t>
            </a:r>
            <a:r>
              <a:rPr sz="1295" spc="-55" dirty="0">
                <a:solidFill>
                  <a:srgbClr val="0048BF"/>
                </a:solidFill>
                <a:latin typeface="Century Gothic"/>
                <a:cs typeface="Century Gothic"/>
              </a:rPr>
              <a:t> </a:t>
            </a:r>
            <a:r>
              <a:rPr sz="1295" dirty="0">
                <a:solidFill>
                  <a:srgbClr val="0048BF"/>
                </a:solidFill>
                <a:latin typeface="Century Gothic"/>
                <a:cs typeface="Century Gothic"/>
              </a:rPr>
              <a:t>sec- </a:t>
            </a:r>
            <a:r>
              <a:rPr sz="1295" spc="-351" dirty="0">
                <a:solidFill>
                  <a:srgbClr val="0048BF"/>
                </a:solidFill>
                <a:latin typeface="Century Gothic"/>
                <a:cs typeface="Century Gothic"/>
              </a:rPr>
              <a:t> </a:t>
            </a:r>
            <a:r>
              <a:rPr sz="1295" spc="14" dirty="0">
                <a:solidFill>
                  <a:srgbClr val="0048BF"/>
                </a:solidFill>
                <a:latin typeface="Century Gothic"/>
                <a:cs typeface="Century Gothic"/>
              </a:rPr>
              <a:t>ond </a:t>
            </a:r>
            <a:r>
              <a:rPr sz="1295" spc="37" dirty="0">
                <a:solidFill>
                  <a:srgbClr val="0048BF"/>
                </a:solidFill>
                <a:latin typeface="Century Gothic"/>
                <a:cs typeface="Century Gothic"/>
              </a:rPr>
              <a:t>home for </a:t>
            </a:r>
            <a:r>
              <a:rPr sz="1295" spc="65" dirty="0">
                <a:solidFill>
                  <a:srgbClr val="0048BF"/>
                </a:solidFill>
                <a:latin typeface="Century Gothic"/>
                <a:cs typeface="Century Gothic"/>
              </a:rPr>
              <a:t>Ukrainians </a:t>
            </a:r>
            <a:r>
              <a:rPr sz="1295" spc="-17" dirty="0">
                <a:solidFill>
                  <a:srgbClr val="0048BF"/>
                </a:solidFill>
                <a:latin typeface="Century Gothic"/>
                <a:cs typeface="Century Gothic"/>
              </a:rPr>
              <a:t>and </a:t>
            </a:r>
            <a:r>
              <a:rPr sz="1295" spc="-123" dirty="0">
                <a:solidFill>
                  <a:srgbClr val="0048BF"/>
                </a:solidFill>
                <a:latin typeface="Century Gothic"/>
                <a:cs typeface="Century Gothic"/>
              </a:rPr>
              <a:t>a</a:t>
            </a:r>
            <a:r>
              <a:rPr sz="1295" spc="-119" dirty="0">
                <a:solidFill>
                  <a:srgbClr val="0048BF"/>
                </a:solidFill>
                <a:latin typeface="Century Gothic"/>
                <a:cs typeface="Century Gothic"/>
              </a:rPr>
              <a:t> </a:t>
            </a:r>
            <a:r>
              <a:rPr sz="1295" spc="-10" dirty="0">
                <a:solidFill>
                  <a:srgbClr val="0048BF"/>
                </a:solidFill>
                <a:latin typeface="Century Gothic"/>
                <a:cs typeface="Century Gothic"/>
              </a:rPr>
              <a:t>safe </a:t>
            </a:r>
            <a:r>
              <a:rPr sz="1295" spc="-14" dirty="0">
                <a:solidFill>
                  <a:srgbClr val="0048BF"/>
                </a:solidFill>
                <a:latin typeface="Century Gothic"/>
                <a:cs typeface="Century Gothic"/>
              </a:rPr>
              <a:t>haven </a:t>
            </a:r>
            <a:r>
              <a:rPr sz="1295" spc="-10" dirty="0">
                <a:solidFill>
                  <a:srgbClr val="0048BF"/>
                </a:solidFill>
                <a:latin typeface="Century Gothic"/>
                <a:cs typeface="Century Gothic"/>
              </a:rPr>
              <a:t> </a:t>
            </a:r>
            <a:r>
              <a:rPr sz="1295" spc="92" dirty="0">
                <a:solidFill>
                  <a:srgbClr val="0048BF"/>
                </a:solidFill>
                <a:latin typeface="Century Gothic"/>
                <a:cs typeface="Century Gothic"/>
              </a:rPr>
              <a:t>from</a:t>
            </a:r>
            <a:r>
              <a:rPr sz="1295" spc="-85" dirty="0">
                <a:solidFill>
                  <a:srgbClr val="0048BF"/>
                </a:solidFill>
                <a:latin typeface="Century Gothic"/>
                <a:cs typeface="Century Gothic"/>
              </a:rPr>
              <a:t> </a:t>
            </a:r>
            <a:r>
              <a:rPr sz="1295" spc="37" dirty="0">
                <a:solidFill>
                  <a:srgbClr val="0048BF"/>
                </a:solidFill>
                <a:latin typeface="Century Gothic"/>
                <a:cs typeface="Century Gothic"/>
              </a:rPr>
              <a:t>the</a:t>
            </a:r>
            <a:r>
              <a:rPr sz="1295" spc="-85" dirty="0">
                <a:solidFill>
                  <a:srgbClr val="0048BF"/>
                </a:solidFill>
                <a:latin typeface="Century Gothic"/>
                <a:cs typeface="Century Gothic"/>
              </a:rPr>
              <a:t> </a:t>
            </a:r>
            <a:r>
              <a:rPr sz="1295" spc="68" dirty="0">
                <a:solidFill>
                  <a:srgbClr val="0048BF"/>
                </a:solidFill>
                <a:latin typeface="Century Gothic"/>
                <a:cs typeface="Century Gothic"/>
              </a:rPr>
              <a:t>horrors</a:t>
            </a:r>
            <a:r>
              <a:rPr sz="1295" spc="-85" dirty="0">
                <a:solidFill>
                  <a:srgbClr val="0048BF"/>
                </a:solidFill>
                <a:latin typeface="Century Gothic"/>
                <a:cs typeface="Century Gothic"/>
              </a:rPr>
              <a:t> </a:t>
            </a:r>
            <a:r>
              <a:rPr sz="1295" spc="-3" dirty="0">
                <a:solidFill>
                  <a:srgbClr val="0048BF"/>
                </a:solidFill>
                <a:latin typeface="Century Gothic"/>
                <a:cs typeface="Century Gothic"/>
              </a:rPr>
              <a:t>of</a:t>
            </a:r>
            <a:r>
              <a:rPr sz="1295" spc="-85" dirty="0">
                <a:solidFill>
                  <a:srgbClr val="0048BF"/>
                </a:solidFill>
                <a:latin typeface="Century Gothic"/>
                <a:cs typeface="Century Gothic"/>
              </a:rPr>
              <a:t> </a:t>
            </a:r>
            <a:r>
              <a:rPr sz="1295" spc="37" dirty="0">
                <a:solidFill>
                  <a:srgbClr val="0048BF"/>
                </a:solidFill>
                <a:latin typeface="Century Gothic"/>
                <a:cs typeface="Century Gothic"/>
              </a:rPr>
              <a:t>the</a:t>
            </a:r>
            <a:r>
              <a:rPr sz="1295" spc="-85" dirty="0">
                <a:solidFill>
                  <a:srgbClr val="0048BF"/>
                </a:solidFill>
                <a:latin typeface="Century Gothic"/>
                <a:cs typeface="Century Gothic"/>
              </a:rPr>
              <a:t> </a:t>
            </a:r>
            <a:r>
              <a:rPr sz="1295" spc="14" dirty="0">
                <a:solidFill>
                  <a:srgbClr val="0048BF"/>
                </a:solidFill>
                <a:latin typeface="Century Gothic"/>
                <a:cs typeface="Century Gothic"/>
              </a:rPr>
              <a:t>war</a:t>
            </a:r>
            <a:r>
              <a:rPr sz="1295" spc="-82" dirty="0">
                <a:solidFill>
                  <a:srgbClr val="0048BF"/>
                </a:solidFill>
                <a:latin typeface="Century Gothic"/>
                <a:cs typeface="Century Gothic"/>
              </a:rPr>
              <a:t> </a:t>
            </a:r>
            <a:r>
              <a:rPr sz="1295" spc="31" dirty="0">
                <a:solidFill>
                  <a:srgbClr val="0048BF"/>
                </a:solidFill>
                <a:latin typeface="Century Gothic"/>
                <a:cs typeface="Century Gothic"/>
              </a:rPr>
              <a:t>started</a:t>
            </a:r>
            <a:r>
              <a:rPr sz="1295" spc="-85" dirty="0">
                <a:solidFill>
                  <a:srgbClr val="0048BF"/>
                </a:solidFill>
                <a:latin typeface="Century Gothic"/>
                <a:cs typeface="Century Gothic"/>
              </a:rPr>
              <a:t> </a:t>
            </a:r>
            <a:r>
              <a:rPr sz="1295" spc="-10" dirty="0">
                <a:solidFill>
                  <a:srgbClr val="0048BF"/>
                </a:solidFill>
                <a:latin typeface="Century Gothic"/>
                <a:cs typeface="Century Gothic"/>
              </a:rPr>
              <a:t>by</a:t>
            </a:r>
            <a:r>
              <a:rPr sz="1295" spc="-85" dirty="0">
                <a:solidFill>
                  <a:srgbClr val="0048BF"/>
                </a:solidFill>
                <a:latin typeface="Century Gothic"/>
                <a:cs typeface="Century Gothic"/>
              </a:rPr>
              <a:t> </a:t>
            </a:r>
            <a:r>
              <a:rPr sz="1295" spc="75" dirty="0">
                <a:solidFill>
                  <a:srgbClr val="0048BF"/>
                </a:solidFill>
                <a:latin typeface="Century Gothic"/>
                <a:cs typeface="Century Gothic"/>
              </a:rPr>
              <a:t>Russia </a:t>
            </a:r>
            <a:r>
              <a:rPr sz="1295" spc="-351" dirty="0">
                <a:solidFill>
                  <a:srgbClr val="0048BF"/>
                </a:solidFill>
                <a:latin typeface="Century Gothic"/>
                <a:cs typeface="Century Gothic"/>
              </a:rPr>
              <a:t> </a:t>
            </a:r>
            <a:r>
              <a:rPr sz="1295" spc="85" dirty="0">
                <a:solidFill>
                  <a:srgbClr val="0048BF"/>
                </a:solidFill>
                <a:latin typeface="Century Gothic"/>
                <a:cs typeface="Century Gothic"/>
              </a:rPr>
              <a:t>in</a:t>
            </a:r>
            <a:r>
              <a:rPr sz="1295" spc="-24" dirty="0">
                <a:solidFill>
                  <a:srgbClr val="0048BF"/>
                </a:solidFill>
                <a:latin typeface="Century Gothic"/>
                <a:cs typeface="Century Gothic"/>
              </a:rPr>
              <a:t> </a:t>
            </a:r>
            <a:r>
              <a:rPr sz="1295" spc="37" dirty="0">
                <a:solidFill>
                  <a:srgbClr val="0048BF"/>
                </a:solidFill>
                <a:latin typeface="Century Gothic"/>
                <a:cs typeface="Century Gothic"/>
              </a:rPr>
              <a:t>Ukraine.</a:t>
            </a:r>
            <a:endParaRPr sz="1295" dirty="0">
              <a:latin typeface="Century Gothic"/>
              <a:cs typeface="Century Gothic"/>
            </a:endParaRPr>
          </a:p>
        </p:txBody>
      </p:sp>
      <p:sp>
        <p:nvSpPr>
          <p:cNvPr id="23" name="object 23"/>
          <p:cNvSpPr txBox="1"/>
          <p:nvPr/>
        </p:nvSpPr>
        <p:spPr>
          <a:xfrm>
            <a:off x="7176884" y="3773053"/>
            <a:ext cx="3638550" cy="606600"/>
          </a:xfrm>
          <a:prstGeom prst="rect">
            <a:avLst/>
          </a:prstGeom>
        </p:spPr>
        <p:txBody>
          <a:bodyPr vert="horz" wrap="square" lIns="0" tIns="8659" rIns="0" bIns="0" rtlCol="0">
            <a:spAutoFit/>
          </a:bodyPr>
          <a:lstStyle/>
          <a:p>
            <a:pPr marL="8659" marR="3464" algn="just">
              <a:spcBef>
                <a:spcPts val="68"/>
              </a:spcBef>
            </a:pPr>
            <a:r>
              <a:rPr sz="1295" spc="31" dirty="0">
                <a:solidFill>
                  <a:srgbClr val="0048BF"/>
                </a:solidFill>
                <a:latin typeface="Century Gothic"/>
                <a:cs typeface="Century Gothic"/>
              </a:rPr>
              <a:t>We</a:t>
            </a:r>
            <a:r>
              <a:rPr sz="1295" spc="-20" dirty="0">
                <a:solidFill>
                  <a:srgbClr val="0048BF"/>
                </a:solidFill>
                <a:latin typeface="Century Gothic"/>
                <a:cs typeface="Century Gothic"/>
              </a:rPr>
              <a:t> </a:t>
            </a:r>
            <a:r>
              <a:rPr sz="1295" spc="31" dirty="0">
                <a:solidFill>
                  <a:srgbClr val="0048BF"/>
                </a:solidFill>
                <a:latin typeface="Century Gothic"/>
                <a:cs typeface="Century Gothic"/>
              </a:rPr>
              <a:t>would</a:t>
            </a:r>
            <a:r>
              <a:rPr sz="1295" spc="-17" dirty="0">
                <a:solidFill>
                  <a:srgbClr val="0048BF"/>
                </a:solidFill>
                <a:latin typeface="Century Gothic"/>
                <a:cs typeface="Century Gothic"/>
              </a:rPr>
              <a:t> </a:t>
            </a:r>
            <a:r>
              <a:rPr sz="1295" spc="14" dirty="0">
                <a:solidFill>
                  <a:srgbClr val="0048BF"/>
                </a:solidFill>
                <a:latin typeface="Century Gothic"/>
                <a:cs typeface="Century Gothic"/>
              </a:rPr>
              <a:t>also</a:t>
            </a:r>
            <a:r>
              <a:rPr sz="1295" spc="-17" dirty="0">
                <a:solidFill>
                  <a:srgbClr val="0048BF"/>
                </a:solidFill>
                <a:latin typeface="Century Gothic"/>
                <a:cs typeface="Century Gothic"/>
              </a:rPr>
              <a:t> </a:t>
            </a:r>
            <a:r>
              <a:rPr sz="1295" spc="55" dirty="0">
                <a:solidFill>
                  <a:srgbClr val="0048BF"/>
                </a:solidFill>
                <a:latin typeface="Century Gothic"/>
                <a:cs typeface="Century Gothic"/>
              </a:rPr>
              <a:t>like</a:t>
            </a:r>
            <a:r>
              <a:rPr sz="1295" spc="-17" dirty="0">
                <a:solidFill>
                  <a:srgbClr val="0048BF"/>
                </a:solidFill>
                <a:latin typeface="Century Gothic"/>
                <a:cs typeface="Century Gothic"/>
              </a:rPr>
              <a:t> </a:t>
            </a:r>
            <a:r>
              <a:rPr sz="1295" spc="10" dirty="0">
                <a:solidFill>
                  <a:srgbClr val="0048BF"/>
                </a:solidFill>
                <a:latin typeface="Century Gothic"/>
                <a:cs typeface="Century Gothic"/>
              </a:rPr>
              <a:t>to</a:t>
            </a:r>
            <a:r>
              <a:rPr sz="1295" spc="-20" dirty="0">
                <a:solidFill>
                  <a:srgbClr val="0048BF"/>
                </a:solidFill>
                <a:latin typeface="Century Gothic"/>
                <a:cs typeface="Century Gothic"/>
              </a:rPr>
              <a:t> </a:t>
            </a:r>
            <a:r>
              <a:rPr sz="1295" spc="51" dirty="0">
                <a:solidFill>
                  <a:srgbClr val="0048BF"/>
                </a:solidFill>
                <a:latin typeface="Century Gothic"/>
                <a:cs typeface="Century Gothic"/>
              </a:rPr>
              <a:t>thank</a:t>
            </a:r>
            <a:r>
              <a:rPr sz="1295" spc="-17" dirty="0">
                <a:solidFill>
                  <a:srgbClr val="0048BF"/>
                </a:solidFill>
                <a:latin typeface="Century Gothic"/>
                <a:cs typeface="Century Gothic"/>
              </a:rPr>
              <a:t> </a:t>
            </a:r>
            <a:r>
              <a:rPr sz="1295" spc="37" dirty="0">
                <a:solidFill>
                  <a:srgbClr val="0048BF"/>
                </a:solidFill>
                <a:latin typeface="Century Gothic"/>
                <a:cs typeface="Century Gothic"/>
              </a:rPr>
              <a:t>the</a:t>
            </a:r>
            <a:r>
              <a:rPr sz="1295" spc="-17" dirty="0">
                <a:solidFill>
                  <a:srgbClr val="0048BF"/>
                </a:solidFill>
                <a:latin typeface="Century Gothic"/>
                <a:cs typeface="Century Gothic"/>
              </a:rPr>
              <a:t> </a:t>
            </a:r>
            <a:r>
              <a:rPr sz="1295" spc="27" dirty="0">
                <a:solidFill>
                  <a:srgbClr val="0048BF"/>
                </a:solidFill>
                <a:latin typeface="Century Gothic"/>
                <a:cs typeface="Century Gothic"/>
              </a:rPr>
              <a:t>participants </a:t>
            </a:r>
            <a:r>
              <a:rPr sz="1295" spc="-351" dirty="0">
                <a:solidFill>
                  <a:srgbClr val="0048BF"/>
                </a:solidFill>
                <a:latin typeface="Century Gothic"/>
                <a:cs typeface="Century Gothic"/>
              </a:rPr>
              <a:t> </a:t>
            </a:r>
            <a:r>
              <a:rPr sz="1295" spc="-3" dirty="0">
                <a:solidFill>
                  <a:srgbClr val="0048BF"/>
                </a:solidFill>
                <a:latin typeface="Century Gothic"/>
                <a:cs typeface="Century Gothic"/>
              </a:rPr>
              <a:t>of </a:t>
            </a:r>
            <a:r>
              <a:rPr sz="1295" spc="37" dirty="0">
                <a:solidFill>
                  <a:srgbClr val="0048BF"/>
                </a:solidFill>
                <a:latin typeface="Century Gothic"/>
                <a:cs typeface="Century Gothic"/>
              </a:rPr>
              <a:t>the </a:t>
            </a:r>
            <a:r>
              <a:rPr sz="1295" spc="41" dirty="0">
                <a:solidFill>
                  <a:srgbClr val="0048BF"/>
                </a:solidFill>
                <a:latin typeface="Century Gothic"/>
                <a:cs typeface="Century Gothic"/>
              </a:rPr>
              <a:t>survey </a:t>
            </a:r>
            <a:r>
              <a:rPr sz="1295" spc="-17" dirty="0">
                <a:solidFill>
                  <a:srgbClr val="0048BF"/>
                </a:solidFill>
                <a:latin typeface="Century Gothic"/>
                <a:cs typeface="Century Gothic"/>
              </a:rPr>
              <a:t>and </a:t>
            </a:r>
            <a:r>
              <a:rPr sz="1295" spc="92" dirty="0">
                <a:solidFill>
                  <a:srgbClr val="0048BF"/>
                </a:solidFill>
                <a:latin typeface="Century Gothic"/>
                <a:cs typeface="Century Gothic"/>
              </a:rPr>
              <a:t>wish </a:t>
            </a:r>
            <a:r>
              <a:rPr sz="1295" spc="68" dirty="0">
                <a:solidFill>
                  <a:srgbClr val="0048BF"/>
                </a:solidFill>
                <a:latin typeface="Century Gothic"/>
                <a:cs typeface="Century Gothic"/>
              </a:rPr>
              <a:t>them </a:t>
            </a:r>
            <a:r>
              <a:rPr sz="1295" spc="-17" dirty="0">
                <a:solidFill>
                  <a:srgbClr val="0048BF"/>
                </a:solidFill>
                <a:latin typeface="Century Gothic"/>
                <a:cs typeface="Century Gothic"/>
              </a:rPr>
              <a:t>good </a:t>
            </a:r>
            <a:r>
              <a:rPr sz="1295" spc="7" dirty="0">
                <a:solidFill>
                  <a:srgbClr val="0048BF"/>
                </a:solidFill>
                <a:latin typeface="Century Gothic"/>
                <a:cs typeface="Century Gothic"/>
              </a:rPr>
              <a:t>health, </a:t>
            </a:r>
            <a:r>
              <a:rPr sz="1295" spc="10" dirty="0">
                <a:solidFill>
                  <a:srgbClr val="0048BF"/>
                </a:solidFill>
                <a:latin typeface="Century Gothic"/>
                <a:cs typeface="Century Gothic"/>
              </a:rPr>
              <a:t> </a:t>
            </a:r>
            <a:r>
              <a:rPr sz="1295" spc="85" dirty="0">
                <a:solidFill>
                  <a:srgbClr val="0048BF"/>
                </a:solidFill>
                <a:latin typeface="Century Gothic"/>
                <a:cs typeface="Century Gothic"/>
              </a:rPr>
              <a:t>p</a:t>
            </a:r>
            <a:r>
              <a:rPr sz="1295" spc="20" dirty="0">
                <a:solidFill>
                  <a:srgbClr val="0048BF"/>
                </a:solidFill>
                <a:latin typeface="Century Gothic"/>
                <a:cs typeface="Century Gothic"/>
              </a:rPr>
              <a:t>r</a:t>
            </a:r>
            <a:r>
              <a:rPr sz="1295" spc="34" dirty="0">
                <a:solidFill>
                  <a:srgbClr val="0048BF"/>
                </a:solidFill>
                <a:latin typeface="Century Gothic"/>
                <a:cs typeface="Century Gothic"/>
              </a:rPr>
              <a:t>ospe</a:t>
            </a:r>
            <a:r>
              <a:rPr sz="1295" spc="3" dirty="0">
                <a:solidFill>
                  <a:srgbClr val="0048BF"/>
                </a:solidFill>
                <a:latin typeface="Century Gothic"/>
                <a:cs typeface="Century Gothic"/>
              </a:rPr>
              <a:t>r</a:t>
            </a:r>
            <a:r>
              <a:rPr sz="1295" spc="65" dirty="0">
                <a:solidFill>
                  <a:srgbClr val="0048BF"/>
                </a:solidFill>
                <a:latin typeface="Century Gothic"/>
                <a:cs typeface="Century Gothic"/>
              </a:rPr>
              <a:t>i</a:t>
            </a:r>
            <a:r>
              <a:rPr sz="1295" spc="95" dirty="0">
                <a:solidFill>
                  <a:srgbClr val="0048BF"/>
                </a:solidFill>
                <a:latin typeface="Century Gothic"/>
                <a:cs typeface="Century Gothic"/>
              </a:rPr>
              <a:t>t</a:t>
            </a:r>
            <a:r>
              <a:rPr sz="1295" spc="7" dirty="0">
                <a:solidFill>
                  <a:srgbClr val="0048BF"/>
                </a:solidFill>
                <a:latin typeface="Century Gothic"/>
                <a:cs typeface="Century Gothic"/>
              </a:rPr>
              <a:t>y</a:t>
            </a:r>
            <a:r>
              <a:rPr sz="1295" spc="-20" dirty="0">
                <a:solidFill>
                  <a:srgbClr val="0048BF"/>
                </a:solidFill>
                <a:latin typeface="Century Gothic"/>
                <a:cs typeface="Century Gothic"/>
              </a:rPr>
              <a:t> </a:t>
            </a:r>
            <a:r>
              <a:rPr sz="1295" spc="-17" dirty="0">
                <a:solidFill>
                  <a:srgbClr val="0048BF"/>
                </a:solidFill>
                <a:latin typeface="Century Gothic"/>
                <a:cs typeface="Century Gothic"/>
              </a:rPr>
              <a:t>an</a:t>
            </a:r>
            <a:r>
              <a:rPr sz="1295" spc="-10" dirty="0">
                <a:solidFill>
                  <a:srgbClr val="0048BF"/>
                </a:solidFill>
                <a:latin typeface="Century Gothic"/>
                <a:cs typeface="Century Gothic"/>
              </a:rPr>
              <a:t>d</a:t>
            </a:r>
            <a:r>
              <a:rPr sz="1295" spc="-20" dirty="0">
                <a:solidFill>
                  <a:srgbClr val="0048BF"/>
                </a:solidFill>
                <a:latin typeface="Century Gothic"/>
                <a:cs typeface="Century Gothic"/>
              </a:rPr>
              <a:t> </a:t>
            </a:r>
            <a:r>
              <a:rPr sz="1295" spc="-123" dirty="0">
                <a:solidFill>
                  <a:srgbClr val="0048BF"/>
                </a:solidFill>
                <a:latin typeface="Century Gothic"/>
                <a:cs typeface="Century Gothic"/>
              </a:rPr>
              <a:t>a</a:t>
            </a:r>
            <a:r>
              <a:rPr sz="1295" spc="-20" dirty="0">
                <a:solidFill>
                  <a:srgbClr val="0048BF"/>
                </a:solidFill>
                <a:latin typeface="Century Gothic"/>
                <a:cs typeface="Century Gothic"/>
              </a:rPr>
              <a:t> </a:t>
            </a:r>
            <a:r>
              <a:rPr sz="1295" dirty="0">
                <a:solidFill>
                  <a:srgbClr val="0048BF"/>
                </a:solidFill>
                <a:latin typeface="Century Gothic"/>
                <a:cs typeface="Century Gothic"/>
              </a:rPr>
              <a:t>speedy</a:t>
            </a:r>
            <a:r>
              <a:rPr sz="1295" spc="-20" dirty="0">
                <a:solidFill>
                  <a:srgbClr val="0048BF"/>
                </a:solidFill>
                <a:latin typeface="Century Gothic"/>
                <a:cs typeface="Century Gothic"/>
              </a:rPr>
              <a:t> </a:t>
            </a:r>
            <a:r>
              <a:rPr sz="1295" spc="-10" dirty="0">
                <a:solidFill>
                  <a:srgbClr val="0048BF"/>
                </a:solidFill>
                <a:latin typeface="Century Gothic"/>
                <a:cs typeface="Century Gothic"/>
              </a:rPr>
              <a:t>vic</a:t>
            </a:r>
            <a:r>
              <a:rPr sz="1295" spc="58" dirty="0">
                <a:solidFill>
                  <a:srgbClr val="0048BF"/>
                </a:solidFill>
                <a:latin typeface="Century Gothic"/>
                <a:cs typeface="Century Gothic"/>
              </a:rPr>
              <a:t>t</a:t>
            </a:r>
            <a:r>
              <a:rPr sz="1295" spc="61" dirty="0">
                <a:solidFill>
                  <a:srgbClr val="0048BF"/>
                </a:solidFill>
                <a:latin typeface="Century Gothic"/>
                <a:cs typeface="Century Gothic"/>
              </a:rPr>
              <a:t>o</a:t>
            </a:r>
            <a:r>
              <a:rPr sz="1295" spc="44" dirty="0">
                <a:solidFill>
                  <a:srgbClr val="0048BF"/>
                </a:solidFill>
                <a:latin typeface="Century Gothic"/>
                <a:cs typeface="Century Gothic"/>
              </a:rPr>
              <a:t>r</a:t>
            </a:r>
            <a:r>
              <a:rPr sz="1295" spc="7" dirty="0">
                <a:solidFill>
                  <a:srgbClr val="0048BF"/>
                </a:solidFill>
                <a:latin typeface="Century Gothic"/>
                <a:cs typeface="Century Gothic"/>
              </a:rPr>
              <a:t>y</a:t>
            </a:r>
            <a:r>
              <a:rPr sz="1295" spc="-20" dirty="0">
                <a:solidFill>
                  <a:srgbClr val="0048BF"/>
                </a:solidFill>
                <a:latin typeface="Century Gothic"/>
                <a:cs typeface="Century Gothic"/>
              </a:rPr>
              <a:t> </a:t>
            </a:r>
            <a:r>
              <a:rPr sz="1295" spc="17" dirty="0">
                <a:solidFill>
                  <a:srgbClr val="0048BF"/>
                </a:solidFill>
                <a:latin typeface="Century Gothic"/>
                <a:cs typeface="Century Gothic"/>
              </a:rPr>
              <a:t>f</a:t>
            </a:r>
            <a:r>
              <a:rPr sz="1295" spc="44" dirty="0">
                <a:solidFill>
                  <a:srgbClr val="0048BF"/>
                </a:solidFill>
                <a:latin typeface="Century Gothic"/>
                <a:cs typeface="Century Gothic"/>
              </a:rPr>
              <a:t>or</a:t>
            </a:r>
            <a:r>
              <a:rPr sz="1295" spc="-20" dirty="0">
                <a:solidFill>
                  <a:srgbClr val="0048BF"/>
                </a:solidFill>
                <a:latin typeface="Century Gothic"/>
                <a:cs typeface="Century Gothic"/>
              </a:rPr>
              <a:t> </a:t>
            </a:r>
            <a:r>
              <a:rPr sz="1295" spc="170" dirty="0">
                <a:solidFill>
                  <a:srgbClr val="0048BF"/>
                </a:solidFill>
                <a:latin typeface="Century Gothic"/>
                <a:cs typeface="Century Gothic"/>
              </a:rPr>
              <a:t>U</a:t>
            </a:r>
            <a:r>
              <a:rPr sz="1295" spc="116" dirty="0">
                <a:solidFill>
                  <a:srgbClr val="0048BF"/>
                </a:solidFill>
                <a:latin typeface="Century Gothic"/>
                <a:cs typeface="Century Gothic"/>
              </a:rPr>
              <a:t>kr</a:t>
            </a:r>
            <a:r>
              <a:rPr sz="1295" spc="17" dirty="0">
                <a:solidFill>
                  <a:srgbClr val="0048BF"/>
                </a:solidFill>
                <a:latin typeface="Century Gothic"/>
                <a:cs typeface="Century Gothic"/>
              </a:rPr>
              <a:t>ain</a:t>
            </a:r>
            <a:r>
              <a:rPr sz="1295" spc="-55" dirty="0">
                <a:solidFill>
                  <a:srgbClr val="0048BF"/>
                </a:solidFill>
                <a:latin typeface="Century Gothic"/>
                <a:cs typeface="Century Gothic"/>
              </a:rPr>
              <a:t>e!</a:t>
            </a:r>
            <a:endParaRPr sz="1295">
              <a:latin typeface="Century Gothic"/>
              <a:cs typeface="Century Gothic"/>
            </a:endParaRPr>
          </a:p>
        </p:txBody>
      </p:sp>
      <p:sp>
        <p:nvSpPr>
          <p:cNvPr id="24" name="object 24"/>
          <p:cNvSpPr txBox="1"/>
          <p:nvPr/>
        </p:nvSpPr>
        <p:spPr>
          <a:xfrm>
            <a:off x="7176884" y="4562762"/>
            <a:ext cx="3638550" cy="606600"/>
          </a:xfrm>
          <a:prstGeom prst="rect">
            <a:avLst/>
          </a:prstGeom>
        </p:spPr>
        <p:txBody>
          <a:bodyPr vert="horz" wrap="square" lIns="0" tIns="8659" rIns="0" bIns="0" rtlCol="0">
            <a:spAutoFit/>
          </a:bodyPr>
          <a:lstStyle/>
          <a:p>
            <a:pPr marL="8659" marR="3464" algn="just">
              <a:spcBef>
                <a:spcPts val="68"/>
              </a:spcBef>
            </a:pPr>
            <a:r>
              <a:rPr sz="1295" spc="31" dirty="0">
                <a:solidFill>
                  <a:srgbClr val="0048BF"/>
                </a:solidFill>
                <a:latin typeface="Century Gothic"/>
                <a:cs typeface="Century Gothic"/>
              </a:rPr>
              <a:t>We </a:t>
            </a:r>
            <a:r>
              <a:rPr sz="1295" spc="-7" dirty="0">
                <a:solidFill>
                  <a:srgbClr val="0048BF"/>
                </a:solidFill>
                <a:latin typeface="Century Gothic"/>
                <a:cs typeface="Century Gothic"/>
              </a:rPr>
              <a:t>hope </a:t>
            </a:r>
            <a:r>
              <a:rPr sz="1295" spc="34" dirty="0">
                <a:solidFill>
                  <a:srgbClr val="0048BF"/>
                </a:solidFill>
                <a:latin typeface="Century Gothic"/>
                <a:cs typeface="Century Gothic"/>
              </a:rPr>
              <a:t>that </a:t>
            </a:r>
            <a:r>
              <a:rPr sz="1295" spc="95" dirty="0">
                <a:solidFill>
                  <a:srgbClr val="0048BF"/>
                </a:solidFill>
                <a:latin typeface="Century Gothic"/>
                <a:cs typeface="Century Gothic"/>
              </a:rPr>
              <a:t>this </a:t>
            </a:r>
            <a:r>
              <a:rPr sz="1295" spc="48" dirty="0">
                <a:solidFill>
                  <a:srgbClr val="0048BF"/>
                </a:solidFill>
                <a:latin typeface="Century Gothic"/>
                <a:cs typeface="Century Gothic"/>
              </a:rPr>
              <a:t>information </a:t>
            </a:r>
            <a:r>
              <a:rPr sz="1295" spc="82" dirty="0">
                <a:solidFill>
                  <a:srgbClr val="0048BF"/>
                </a:solidFill>
                <a:latin typeface="Century Gothic"/>
                <a:cs typeface="Century Gothic"/>
              </a:rPr>
              <a:t>will </a:t>
            </a:r>
            <a:r>
              <a:rPr sz="1295" spc="-34" dirty="0">
                <a:solidFill>
                  <a:srgbClr val="0048BF"/>
                </a:solidFill>
                <a:latin typeface="Century Gothic"/>
                <a:cs typeface="Century Gothic"/>
              </a:rPr>
              <a:t>be </a:t>
            </a:r>
            <a:r>
              <a:rPr sz="1295" spc="58" dirty="0">
                <a:solidFill>
                  <a:srgbClr val="0048BF"/>
                </a:solidFill>
                <a:latin typeface="Century Gothic"/>
                <a:cs typeface="Century Gothic"/>
              </a:rPr>
              <a:t>use- </a:t>
            </a:r>
            <a:r>
              <a:rPr sz="1295" spc="61" dirty="0">
                <a:solidFill>
                  <a:srgbClr val="0048BF"/>
                </a:solidFill>
                <a:latin typeface="Century Gothic"/>
                <a:cs typeface="Century Gothic"/>
              </a:rPr>
              <a:t> </a:t>
            </a:r>
            <a:r>
              <a:rPr sz="1295" spc="68" dirty="0">
                <a:solidFill>
                  <a:srgbClr val="0048BF"/>
                </a:solidFill>
                <a:latin typeface="Century Gothic"/>
                <a:cs typeface="Century Gothic"/>
              </a:rPr>
              <a:t>ful </a:t>
            </a:r>
            <a:r>
              <a:rPr sz="1295" spc="37" dirty="0">
                <a:solidFill>
                  <a:srgbClr val="0048BF"/>
                </a:solidFill>
                <a:latin typeface="Century Gothic"/>
                <a:cs typeface="Century Gothic"/>
              </a:rPr>
              <a:t>for </a:t>
            </a:r>
            <a:r>
              <a:rPr sz="1295" spc="17" dirty="0">
                <a:solidFill>
                  <a:srgbClr val="0048BF"/>
                </a:solidFill>
                <a:latin typeface="Century Gothic"/>
                <a:cs typeface="Century Gothic"/>
              </a:rPr>
              <a:t>all </a:t>
            </a:r>
            <a:r>
              <a:rPr sz="1295" spc="37" dirty="0">
                <a:solidFill>
                  <a:srgbClr val="0048BF"/>
                </a:solidFill>
                <a:latin typeface="Century Gothic"/>
                <a:cs typeface="Century Gothic"/>
              </a:rPr>
              <a:t>stakeholders </a:t>
            </a:r>
            <a:r>
              <a:rPr sz="1295" spc="-14" dirty="0">
                <a:solidFill>
                  <a:srgbClr val="0048BF"/>
                </a:solidFill>
                <a:latin typeface="Century Gothic"/>
                <a:cs typeface="Century Gothic"/>
              </a:rPr>
              <a:t>concerned </a:t>
            </a:r>
            <a:r>
              <a:rPr sz="1295" spc="78" dirty="0">
                <a:solidFill>
                  <a:srgbClr val="0048BF"/>
                </a:solidFill>
                <a:latin typeface="Century Gothic"/>
                <a:cs typeface="Century Gothic"/>
              </a:rPr>
              <a:t>with </a:t>
            </a:r>
            <a:r>
              <a:rPr sz="1295" spc="37" dirty="0">
                <a:solidFill>
                  <a:srgbClr val="0048BF"/>
                </a:solidFill>
                <a:latin typeface="Century Gothic"/>
                <a:cs typeface="Century Gothic"/>
              </a:rPr>
              <a:t>the </a:t>
            </a:r>
            <a:r>
              <a:rPr sz="1295" spc="41" dirty="0">
                <a:solidFill>
                  <a:srgbClr val="0048BF"/>
                </a:solidFill>
                <a:latin typeface="Century Gothic"/>
                <a:cs typeface="Century Gothic"/>
              </a:rPr>
              <a:t> </a:t>
            </a:r>
            <a:r>
              <a:rPr sz="1295" spc="156" dirty="0">
                <a:solidFill>
                  <a:srgbClr val="0048BF"/>
                </a:solidFill>
                <a:latin typeface="Century Gothic"/>
                <a:cs typeface="Century Gothic"/>
              </a:rPr>
              <a:t>m</a:t>
            </a:r>
            <a:r>
              <a:rPr sz="1295" spc="14" dirty="0">
                <a:solidFill>
                  <a:srgbClr val="0048BF"/>
                </a:solidFill>
                <a:latin typeface="Century Gothic"/>
                <a:cs typeface="Century Gothic"/>
              </a:rPr>
              <a:t>ental</a:t>
            </a:r>
            <a:r>
              <a:rPr sz="1295" spc="-68" dirty="0">
                <a:solidFill>
                  <a:srgbClr val="0048BF"/>
                </a:solidFill>
                <a:latin typeface="Century Gothic"/>
                <a:cs typeface="Century Gothic"/>
              </a:rPr>
              <a:t> </a:t>
            </a:r>
            <a:r>
              <a:rPr sz="1295" spc="-17" dirty="0">
                <a:solidFill>
                  <a:srgbClr val="0048BF"/>
                </a:solidFill>
                <a:latin typeface="Century Gothic"/>
                <a:cs typeface="Century Gothic"/>
              </a:rPr>
              <a:t>an</a:t>
            </a:r>
            <a:r>
              <a:rPr sz="1295" spc="-10" dirty="0">
                <a:solidFill>
                  <a:srgbClr val="0048BF"/>
                </a:solidFill>
                <a:latin typeface="Century Gothic"/>
                <a:cs typeface="Century Gothic"/>
              </a:rPr>
              <a:t>d</a:t>
            </a:r>
            <a:r>
              <a:rPr sz="1295" spc="-68" dirty="0">
                <a:solidFill>
                  <a:srgbClr val="0048BF"/>
                </a:solidFill>
                <a:latin typeface="Century Gothic"/>
                <a:cs typeface="Century Gothic"/>
              </a:rPr>
              <a:t> </a:t>
            </a:r>
            <a:r>
              <a:rPr sz="1295" spc="78" dirty="0">
                <a:solidFill>
                  <a:srgbClr val="0048BF"/>
                </a:solidFill>
                <a:latin typeface="Century Gothic"/>
                <a:cs typeface="Century Gothic"/>
              </a:rPr>
              <a:t>p</a:t>
            </a:r>
            <a:r>
              <a:rPr sz="1295" spc="31" dirty="0">
                <a:solidFill>
                  <a:srgbClr val="0048BF"/>
                </a:solidFill>
                <a:latin typeface="Century Gothic"/>
                <a:cs typeface="Century Gothic"/>
              </a:rPr>
              <a:t>s</a:t>
            </a:r>
            <a:r>
              <a:rPr sz="1295" spc="-14" dirty="0">
                <a:solidFill>
                  <a:srgbClr val="0048BF"/>
                </a:solidFill>
                <a:latin typeface="Century Gothic"/>
                <a:cs typeface="Century Gothic"/>
              </a:rPr>
              <a:t>y</a:t>
            </a:r>
            <a:r>
              <a:rPr sz="1295" spc="-123" dirty="0">
                <a:solidFill>
                  <a:srgbClr val="0048BF"/>
                </a:solidFill>
                <a:latin typeface="Century Gothic"/>
                <a:cs typeface="Century Gothic"/>
              </a:rPr>
              <a:t>c</a:t>
            </a:r>
            <a:r>
              <a:rPr sz="1295" spc="85" dirty="0">
                <a:solidFill>
                  <a:srgbClr val="0048BF"/>
                </a:solidFill>
                <a:latin typeface="Century Gothic"/>
                <a:cs typeface="Century Gothic"/>
              </a:rPr>
              <a:t>h</a:t>
            </a:r>
            <a:r>
              <a:rPr sz="1295" spc="-3" dirty="0">
                <a:solidFill>
                  <a:srgbClr val="0048BF"/>
                </a:solidFill>
                <a:latin typeface="Century Gothic"/>
                <a:cs typeface="Century Gothic"/>
              </a:rPr>
              <a:t>ological</a:t>
            </a:r>
            <a:r>
              <a:rPr sz="1295" spc="-68" dirty="0">
                <a:solidFill>
                  <a:srgbClr val="0048BF"/>
                </a:solidFill>
                <a:latin typeface="Century Gothic"/>
                <a:cs typeface="Century Gothic"/>
              </a:rPr>
              <a:t> </a:t>
            </a:r>
            <a:r>
              <a:rPr sz="1295" spc="85" dirty="0">
                <a:solidFill>
                  <a:srgbClr val="0048BF"/>
                </a:solidFill>
                <a:latin typeface="Century Gothic"/>
                <a:cs typeface="Century Gothic"/>
              </a:rPr>
              <a:t>h</a:t>
            </a:r>
            <a:r>
              <a:rPr sz="1295" spc="-82" dirty="0">
                <a:solidFill>
                  <a:srgbClr val="0048BF"/>
                </a:solidFill>
                <a:latin typeface="Century Gothic"/>
                <a:cs typeface="Century Gothic"/>
              </a:rPr>
              <a:t>e</a:t>
            </a:r>
            <a:r>
              <a:rPr sz="1295" spc="-17" dirty="0">
                <a:solidFill>
                  <a:srgbClr val="0048BF"/>
                </a:solidFill>
                <a:latin typeface="Century Gothic"/>
                <a:cs typeface="Century Gothic"/>
              </a:rPr>
              <a:t>al</a:t>
            </a:r>
            <a:r>
              <a:rPr sz="1295" spc="85" dirty="0">
                <a:solidFill>
                  <a:srgbClr val="0048BF"/>
                </a:solidFill>
                <a:latin typeface="Century Gothic"/>
                <a:cs typeface="Century Gothic"/>
              </a:rPr>
              <a:t>th</a:t>
            </a:r>
            <a:r>
              <a:rPr sz="1295" spc="-68" dirty="0">
                <a:solidFill>
                  <a:srgbClr val="0048BF"/>
                </a:solidFill>
                <a:latin typeface="Century Gothic"/>
                <a:cs typeface="Century Gothic"/>
              </a:rPr>
              <a:t> </a:t>
            </a:r>
            <a:r>
              <a:rPr sz="1295" spc="-3" dirty="0">
                <a:solidFill>
                  <a:srgbClr val="0048BF"/>
                </a:solidFill>
                <a:latin typeface="Century Gothic"/>
                <a:cs typeface="Century Gothic"/>
              </a:rPr>
              <a:t>of</a:t>
            </a:r>
            <a:r>
              <a:rPr sz="1295" spc="-68" dirty="0">
                <a:solidFill>
                  <a:srgbClr val="0048BF"/>
                </a:solidFill>
                <a:latin typeface="Century Gothic"/>
                <a:cs typeface="Century Gothic"/>
              </a:rPr>
              <a:t> </a:t>
            </a:r>
            <a:r>
              <a:rPr sz="1295" spc="-123" dirty="0">
                <a:solidFill>
                  <a:srgbClr val="0048BF"/>
                </a:solidFill>
                <a:latin typeface="Century Gothic"/>
                <a:cs typeface="Century Gothic"/>
              </a:rPr>
              <a:t>c</a:t>
            </a:r>
            <a:r>
              <a:rPr sz="1295" spc="82" dirty="0">
                <a:solidFill>
                  <a:srgbClr val="0048BF"/>
                </a:solidFill>
                <a:latin typeface="Century Gothic"/>
                <a:cs typeface="Century Gothic"/>
              </a:rPr>
              <a:t>hild</a:t>
            </a:r>
            <a:r>
              <a:rPr sz="1295" spc="41" dirty="0">
                <a:solidFill>
                  <a:srgbClr val="0048BF"/>
                </a:solidFill>
                <a:latin typeface="Century Gothic"/>
                <a:cs typeface="Century Gothic"/>
              </a:rPr>
              <a:t>r</a:t>
            </a:r>
            <a:r>
              <a:rPr sz="1295" spc="-20" dirty="0">
                <a:solidFill>
                  <a:srgbClr val="0048BF"/>
                </a:solidFill>
                <a:latin typeface="Century Gothic"/>
                <a:cs typeface="Century Gothic"/>
              </a:rPr>
              <a:t>en.</a:t>
            </a:r>
            <a:endParaRPr sz="1295">
              <a:latin typeface="Century Gothic"/>
              <a:cs typeface="Century Gothic"/>
            </a:endParaRPr>
          </a:p>
        </p:txBody>
      </p:sp>
      <p:sp>
        <p:nvSpPr>
          <p:cNvPr id="25" name="object 25"/>
          <p:cNvSpPr txBox="1"/>
          <p:nvPr/>
        </p:nvSpPr>
        <p:spPr>
          <a:xfrm>
            <a:off x="5715000" y="1070476"/>
            <a:ext cx="1954357" cy="292026"/>
          </a:xfrm>
          <a:prstGeom prst="rect">
            <a:avLst/>
          </a:prstGeom>
        </p:spPr>
        <p:txBody>
          <a:bodyPr vert="horz" wrap="square" lIns="0" tIns="8659" rIns="0" bIns="0" rtlCol="0">
            <a:spAutoFit/>
          </a:bodyPr>
          <a:lstStyle/>
          <a:p>
            <a:pPr marL="8659">
              <a:spcBef>
                <a:spcPts val="68"/>
              </a:spcBef>
            </a:pPr>
            <a:r>
              <a:rPr sz="1841" b="1" spc="283" dirty="0">
                <a:solidFill>
                  <a:srgbClr val="E6332A"/>
                </a:solidFill>
                <a:latin typeface="Calibri"/>
                <a:cs typeface="Calibri"/>
              </a:rPr>
              <a:t>ABOUT</a:t>
            </a:r>
            <a:r>
              <a:rPr sz="1841" b="1" spc="72" dirty="0">
                <a:solidFill>
                  <a:srgbClr val="E6332A"/>
                </a:solidFill>
                <a:latin typeface="Calibri"/>
                <a:cs typeface="Calibri"/>
              </a:rPr>
              <a:t> </a:t>
            </a:r>
            <a:r>
              <a:rPr sz="1841" b="1" spc="286" dirty="0">
                <a:solidFill>
                  <a:srgbClr val="E6332A"/>
                </a:solidFill>
                <a:latin typeface="Calibri"/>
                <a:cs typeface="Calibri"/>
              </a:rPr>
              <a:t>SURVEY</a:t>
            </a:r>
            <a:endParaRPr sz="1841">
              <a:latin typeface="Calibri"/>
              <a:cs typeface="Calibri"/>
            </a:endParaRPr>
          </a:p>
        </p:txBody>
      </p:sp>
      <p:grpSp>
        <p:nvGrpSpPr>
          <p:cNvPr id="26" name="object 26"/>
          <p:cNvGrpSpPr/>
          <p:nvPr/>
        </p:nvGrpSpPr>
        <p:grpSpPr>
          <a:xfrm>
            <a:off x="774448" y="1"/>
            <a:ext cx="4103110" cy="6902594"/>
            <a:chOff x="-32543" y="0"/>
            <a:chExt cx="6017895" cy="10123805"/>
          </a:xfrm>
        </p:grpSpPr>
        <p:sp>
          <p:nvSpPr>
            <p:cNvPr id="27" name="object 27"/>
            <p:cNvSpPr/>
            <p:nvPr/>
          </p:nvSpPr>
          <p:spPr>
            <a:xfrm>
              <a:off x="0" y="0"/>
              <a:ext cx="5952490" cy="10058400"/>
            </a:xfrm>
            <a:custGeom>
              <a:avLst/>
              <a:gdLst/>
              <a:ahLst/>
              <a:cxnLst/>
              <a:rect l="l" t="t" r="r" b="b"/>
              <a:pathLst>
                <a:path w="5952490" h="10058400">
                  <a:moveTo>
                    <a:pt x="3237870" y="10058400"/>
                  </a:moveTo>
                  <a:lnTo>
                    <a:pt x="1377073" y="16849"/>
                  </a:lnTo>
                </a:path>
                <a:path w="5952490" h="10058400">
                  <a:moveTo>
                    <a:pt x="5952378" y="0"/>
                  </a:moveTo>
                  <a:lnTo>
                    <a:pt x="0" y="4242812"/>
                  </a:lnTo>
                </a:path>
              </a:pathLst>
            </a:custGeom>
            <a:ln w="65082">
              <a:solidFill>
                <a:srgbClr val="FFFFFF"/>
              </a:solidFill>
            </a:ln>
          </p:spPr>
          <p:txBody>
            <a:bodyPr wrap="square" lIns="0" tIns="0" rIns="0" bIns="0" rtlCol="0"/>
            <a:lstStyle/>
            <a:p>
              <a:endParaRPr sz="1227"/>
            </a:p>
          </p:txBody>
        </p:sp>
        <p:sp>
          <p:nvSpPr>
            <p:cNvPr id="28" name="object 28"/>
            <p:cNvSpPr/>
            <p:nvPr/>
          </p:nvSpPr>
          <p:spPr>
            <a:xfrm>
              <a:off x="0" y="0"/>
              <a:ext cx="565785" cy="198755"/>
            </a:xfrm>
            <a:custGeom>
              <a:avLst/>
              <a:gdLst/>
              <a:ahLst/>
              <a:cxnLst/>
              <a:rect l="l" t="t" r="r" b="b"/>
              <a:pathLst>
                <a:path w="565785" h="198755">
                  <a:moveTo>
                    <a:pt x="0" y="198222"/>
                  </a:moveTo>
                  <a:lnTo>
                    <a:pt x="565460" y="0"/>
                  </a:lnTo>
                </a:path>
              </a:pathLst>
            </a:custGeom>
            <a:ln w="65086">
              <a:solidFill>
                <a:srgbClr val="FFFFFF"/>
              </a:solidFill>
            </a:ln>
          </p:spPr>
          <p:txBody>
            <a:bodyPr wrap="square" lIns="0" tIns="0" rIns="0" bIns="0" rtlCol="0"/>
            <a:lstStyle/>
            <a:p>
              <a:endParaRPr sz="1227"/>
            </a:p>
          </p:txBody>
        </p:sp>
      </p:grpSp>
      <p:grpSp>
        <p:nvGrpSpPr>
          <p:cNvPr id="29" name="object 29"/>
          <p:cNvGrpSpPr/>
          <p:nvPr/>
        </p:nvGrpSpPr>
        <p:grpSpPr>
          <a:xfrm>
            <a:off x="796629" y="0"/>
            <a:ext cx="4029075" cy="6858433"/>
            <a:chOff x="-11" y="0"/>
            <a:chExt cx="5909310" cy="10059035"/>
          </a:xfrm>
        </p:grpSpPr>
        <p:sp>
          <p:nvSpPr>
            <p:cNvPr id="30" name="object 30"/>
            <p:cNvSpPr/>
            <p:nvPr/>
          </p:nvSpPr>
          <p:spPr>
            <a:xfrm>
              <a:off x="1805613" y="2615499"/>
              <a:ext cx="1896110" cy="7443470"/>
            </a:xfrm>
            <a:custGeom>
              <a:avLst/>
              <a:gdLst/>
              <a:ahLst/>
              <a:cxnLst/>
              <a:rect l="l" t="t" r="r" b="b"/>
              <a:pathLst>
                <a:path w="1896110" h="7443470">
                  <a:moveTo>
                    <a:pt x="1895843" y="7442897"/>
                  </a:moveTo>
                  <a:lnTo>
                    <a:pt x="1301543" y="7442897"/>
                  </a:lnTo>
                  <a:lnTo>
                    <a:pt x="0" y="374747"/>
                  </a:lnTo>
                  <a:lnTo>
                    <a:pt x="457932" y="0"/>
                  </a:lnTo>
                  <a:lnTo>
                    <a:pt x="1895843" y="7442897"/>
                  </a:lnTo>
                  <a:close/>
                </a:path>
              </a:pathLst>
            </a:custGeom>
            <a:solidFill>
              <a:srgbClr val="E08800"/>
            </a:solidFill>
          </p:spPr>
          <p:txBody>
            <a:bodyPr wrap="square" lIns="0" tIns="0" rIns="0" bIns="0" rtlCol="0"/>
            <a:lstStyle/>
            <a:p>
              <a:endParaRPr sz="1227"/>
            </a:p>
          </p:txBody>
        </p:sp>
        <p:sp>
          <p:nvSpPr>
            <p:cNvPr id="31" name="object 31"/>
            <p:cNvSpPr/>
            <p:nvPr/>
          </p:nvSpPr>
          <p:spPr>
            <a:xfrm>
              <a:off x="-3" y="86712"/>
              <a:ext cx="3207385" cy="9972040"/>
            </a:xfrm>
            <a:custGeom>
              <a:avLst/>
              <a:gdLst/>
              <a:ahLst/>
              <a:cxnLst/>
              <a:rect l="l" t="t" r="r" b="b"/>
              <a:pathLst>
                <a:path w="3207385" h="9972040">
                  <a:moveTo>
                    <a:pt x="3206942" y="9971693"/>
                  </a:moveTo>
                  <a:lnTo>
                    <a:pt x="1881341" y="9971693"/>
                  </a:lnTo>
                  <a:lnTo>
                    <a:pt x="0" y="8744558"/>
                  </a:lnTo>
                  <a:lnTo>
                    <a:pt x="0" y="319564"/>
                  </a:lnTo>
                  <a:lnTo>
                    <a:pt x="1349088" y="0"/>
                  </a:lnTo>
                  <a:lnTo>
                    <a:pt x="3206942" y="9971693"/>
                  </a:lnTo>
                  <a:close/>
                </a:path>
              </a:pathLst>
            </a:custGeom>
            <a:solidFill>
              <a:srgbClr val="80A0D3"/>
            </a:solidFill>
          </p:spPr>
          <p:txBody>
            <a:bodyPr wrap="square" lIns="0" tIns="0" rIns="0" bIns="0" rtlCol="0"/>
            <a:lstStyle/>
            <a:p>
              <a:endParaRPr sz="1227"/>
            </a:p>
          </p:txBody>
        </p:sp>
        <p:sp>
          <p:nvSpPr>
            <p:cNvPr id="32" name="object 32"/>
            <p:cNvSpPr/>
            <p:nvPr/>
          </p:nvSpPr>
          <p:spPr>
            <a:xfrm>
              <a:off x="0" y="19875"/>
              <a:ext cx="5909310" cy="10038715"/>
            </a:xfrm>
            <a:custGeom>
              <a:avLst/>
              <a:gdLst/>
              <a:ahLst/>
              <a:cxnLst/>
              <a:rect l="l" t="t" r="r" b="b"/>
              <a:pathLst>
                <a:path w="5909310" h="10038715">
                  <a:moveTo>
                    <a:pt x="1714652" y="10038524"/>
                  </a:moveTo>
                  <a:lnTo>
                    <a:pt x="0" y="8926043"/>
                  </a:lnTo>
                  <a:lnTo>
                    <a:pt x="0" y="10038524"/>
                  </a:lnTo>
                  <a:lnTo>
                    <a:pt x="1714652" y="10038524"/>
                  </a:lnTo>
                  <a:close/>
                </a:path>
                <a:path w="5909310" h="10038715">
                  <a:moveTo>
                    <a:pt x="5909119" y="0"/>
                  </a:moveTo>
                  <a:lnTo>
                    <a:pt x="1358887" y="0"/>
                  </a:lnTo>
                  <a:lnTo>
                    <a:pt x="1898878" y="2853042"/>
                  </a:lnTo>
                  <a:lnTo>
                    <a:pt x="5909119" y="0"/>
                  </a:lnTo>
                  <a:close/>
                </a:path>
              </a:pathLst>
            </a:custGeom>
            <a:solidFill>
              <a:srgbClr val="94CFE5"/>
            </a:solidFill>
          </p:spPr>
          <p:txBody>
            <a:bodyPr wrap="square" lIns="0" tIns="0" rIns="0" bIns="0" rtlCol="0"/>
            <a:lstStyle/>
            <a:p>
              <a:endParaRPr sz="1227"/>
            </a:p>
          </p:txBody>
        </p:sp>
        <p:sp>
          <p:nvSpPr>
            <p:cNvPr id="33" name="object 33"/>
            <p:cNvSpPr/>
            <p:nvPr/>
          </p:nvSpPr>
          <p:spPr>
            <a:xfrm>
              <a:off x="-11" y="0"/>
              <a:ext cx="1917700" cy="4241165"/>
            </a:xfrm>
            <a:custGeom>
              <a:avLst/>
              <a:gdLst/>
              <a:ahLst/>
              <a:cxnLst/>
              <a:rect l="l" t="t" r="r" b="b"/>
              <a:pathLst>
                <a:path w="1917700" h="4241165">
                  <a:moveTo>
                    <a:pt x="0" y="4240924"/>
                  </a:moveTo>
                  <a:lnTo>
                    <a:pt x="0" y="219748"/>
                  </a:lnTo>
                  <a:lnTo>
                    <a:pt x="630766" y="0"/>
                  </a:lnTo>
                  <a:lnTo>
                    <a:pt x="1410062" y="0"/>
                  </a:lnTo>
                  <a:lnTo>
                    <a:pt x="1917523" y="2872890"/>
                  </a:lnTo>
                  <a:lnTo>
                    <a:pt x="0" y="4240924"/>
                  </a:lnTo>
                  <a:close/>
                </a:path>
              </a:pathLst>
            </a:custGeom>
            <a:solidFill>
              <a:srgbClr val="0B4169"/>
            </a:solidFill>
          </p:spPr>
          <p:txBody>
            <a:bodyPr wrap="square" lIns="0" tIns="0" rIns="0" bIns="0" rtlCol="0"/>
            <a:lstStyle/>
            <a:p>
              <a:endParaRPr sz="1227"/>
            </a:p>
          </p:txBody>
        </p:sp>
        <p:sp>
          <p:nvSpPr>
            <p:cNvPr id="34" name="object 34"/>
            <p:cNvSpPr/>
            <p:nvPr/>
          </p:nvSpPr>
          <p:spPr>
            <a:xfrm>
              <a:off x="-6" y="0"/>
              <a:ext cx="590550" cy="209550"/>
            </a:xfrm>
            <a:custGeom>
              <a:avLst/>
              <a:gdLst/>
              <a:ahLst/>
              <a:cxnLst/>
              <a:rect l="l" t="t" r="r" b="b"/>
              <a:pathLst>
                <a:path w="590550" h="209550">
                  <a:moveTo>
                    <a:pt x="0" y="209493"/>
                  </a:moveTo>
                  <a:lnTo>
                    <a:pt x="0" y="0"/>
                  </a:lnTo>
                  <a:lnTo>
                    <a:pt x="590454" y="0"/>
                  </a:lnTo>
                  <a:lnTo>
                    <a:pt x="0" y="209493"/>
                  </a:lnTo>
                  <a:close/>
                </a:path>
              </a:pathLst>
            </a:custGeom>
            <a:solidFill>
              <a:srgbClr val="07B6DB"/>
            </a:solidFill>
          </p:spPr>
          <p:txBody>
            <a:bodyPr wrap="square" lIns="0" tIns="0" rIns="0" bIns="0" rtlCol="0"/>
            <a:lstStyle/>
            <a:p>
              <a:endParaRPr sz="1227"/>
            </a:p>
          </p:txBody>
        </p:sp>
        <p:sp>
          <p:nvSpPr>
            <p:cNvPr id="35" name="object 35"/>
            <p:cNvSpPr/>
            <p:nvPr/>
          </p:nvSpPr>
          <p:spPr>
            <a:xfrm>
              <a:off x="62776" y="3077197"/>
              <a:ext cx="2725420" cy="6981190"/>
            </a:xfrm>
            <a:custGeom>
              <a:avLst/>
              <a:gdLst/>
              <a:ahLst/>
              <a:cxnLst/>
              <a:rect l="l" t="t" r="r" b="b"/>
              <a:pathLst>
                <a:path w="2725420" h="6981190">
                  <a:moveTo>
                    <a:pt x="322630" y="3517976"/>
                  </a:moveTo>
                  <a:lnTo>
                    <a:pt x="178981" y="3517976"/>
                  </a:lnTo>
                  <a:lnTo>
                    <a:pt x="178981" y="3650627"/>
                  </a:lnTo>
                  <a:lnTo>
                    <a:pt x="322630" y="3650627"/>
                  </a:lnTo>
                  <a:lnTo>
                    <a:pt x="322630" y="3517976"/>
                  </a:lnTo>
                  <a:close/>
                </a:path>
                <a:path w="2725420" h="6981190">
                  <a:moveTo>
                    <a:pt x="483438" y="3188043"/>
                  </a:moveTo>
                  <a:lnTo>
                    <a:pt x="479259" y="3148215"/>
                  </a:lnTo>
                  <a:lnTo>
                    <a:pt x="457682" y="3096006"/>
                  </a:lnTo>
                  <a:lnTo>
                    <a:pt x="419925" y="3054477"/>
                  </a:lnTo>
                  <a:lnTo>
                    <a:pt x="386130" y="3033039"/>
                  </a:lnTo>
                  <a:lnTo>
                    <a:pt x="346214" y="3017101"/>
                  </a:lnTo>
                  <a:lnTo>
                    <a:pt x="300850" y="3007144"/>
                  </a:lnTo>
                  <a:lnTo>
                    <a:pt x="249847" y="3003791"/>
                  </a:lnTo>
                  <a:lnTo>
                    <a:pt x="223024" y="3004642"/>
                  </a:lnTo>
                  <a:lnTo>
                    <a:pt x="172364" y="3011462"/>
                  </a:lnTo>
                  <a:lnTo>
                    <a:pt x="126631" y="3024809"/>
                  </a:lnTo>
                  <a:lnTo>
                    <a:pt x="87033" y="3044113"/>
                  </a:lnTo>
                  <a:lnTo>
                    <a:pt x="54203" y="3069031"/>
                  </a:lnTo>
                  <a:lnTo>
                    <a:pt x="28498" y="3099168"/>
                  </a:lnTo>
                  <a:lnTo>
                    <a:pt x="10337" y="3134093"/>
                  </a:lnTo>
                  <a:lnTo>
                    <a:pt x="1155" y="3173628"/>
                  </a:lnTo>
                  <a:lnTo>
                    <a:pt x="0" y="3195015"/>
                  </a:lnTo>
                  <a:lnTo>
                    <a:pt x="0" y="3200895"/>
                  </a:lnTo>
                  <a:lnTo>
                    <a:pt x="279" y="3206483"/>
                  </a:lnTo>
                  <a:lnTo>
                    <a:pt x="1739" y="3220262"/>
                  </a:lnTo>
                  <a:lnTo>
                    <a:pt x="156311" y="3220262"/>
                  </a:lnTo>
                  <a:lnTo>
                    <a:pt x="156311" y="3205302"/>
                  </a:lnTo>
                  <a:lnTo>
                    <a:pt x="156464" y="3197453"/>
                  </a:lnTo>
                  <a:lnTo>
                    <a:pt x="162712" y="3158667"/>
                  </a:lnTo>
                  <a:lnTo>
                    <a:pt x="185077" y="3127349"/>
                  </a:lnTo>
                  <a:lnTo>
                    <a:pt x="228917" y="3114408"/>
                  </a:lnTo>
                  <a:lnTo>
                    <a:pt x="237375" y="3114827"/>
                  </a:lnTo>
                  <a:lnTo>
                    <a:pt x="278231" y="3133128"/>
                  </a:lnTo>
                  <a:lnTo>
                    <a:pt x="299821" y="3170034"/>
                  </a:lnTo>
                  <a:lnTo>
                    <a:pt x="302526" y="3191713"/>
                  </a:lnTo>
                  <a:lnTo>
                    <a:pt x="301866" y="3202660"/>
                  </a:lnTo>
                  <a:lnTo>
                    <a:pt x="286854" y="3241459"/>
                  </a:lnTo>
                  <a:lnTo>
                    <a:pt x="260172" y="3274022"/>
                  </a:lnTo>
                  <a:lnTo>
                    <a:pt x="229222" y="3303092"/>
                  </a:lnTo>
                  <a:lnTo>
                    <a:pt x="221805" y="3310013"/>
                  </a:lnTo>
                  <a:lnTo>
                    <a:pt x="195668" y="3337826"/>
                  </a:lnTo>
                  <a:lnTo>
                    <a:pt x="178435" y="3379076"/>
                  </a:lnTo>
                  <a:lnTo>
                    <a:pt x="178435" y="3446462"/>
                  </a:lnTo>
                  <a:lnTo>
                    <a:pt x="320243" y="3446462"/>
                  </a:lnTo>
                  <a:lnTo>
                    <a:pt x="320243" y="3406622"/>
                  </a:lnTo>
                  <a:lnTo>
                    <a:pt x="321208" y="3398240"/>
                  </a:lnTo>
                  <a:lnTo>
                    <a:pt x="349758" y="3361423"/>
                  </a:lnTo>
                  <a:lnTo>
                    <a:pt x="406057" y="3318941"/>
                  </a:lnTo>
                  <a:lnTo>
                    <a:pt x="415912" y="3311080"/>
                  </a:lnTo>
                  <a:lnTo>
                    <a:pt x="443699" y="3284156"/>
                  </a:lnTo>
                  <a:lnTo>
                    <a:pt x="466242" y="3252787"/>
                  </a:lnTo>
                  <a:lnTo>
                    <a:pt x="480644" y="3216402"/>
                  </a:lnTo>
                  <a:lnTo>
                    <a:pt x="482739" y="3202648"/>
                  </a:lnTo>
                  <a:lnTo>
                    <a:pt x="483438" y="3188043"/>
                  </a:lnTo>
                  <a:close/>
                </a:path>
                <a:path w="2725420" h="6981190">
                  <a:moveTo>
                    <a:pt x="792111" y="4978628"/>
                  </a:moveTo>
                  <a:lnTo>
                    <a:pt x="573570" y="4978628"/>
                  </a:lnTo>
                  <a:lnTo>
                    <a:pt x="573570" y="5180482"/>
                  </a:lnTo>
                  <a:lnTo>
                    <a:pt x="792111" y="5180482"/>
                  </a:lnTo>
                  <a:lnTo>
                    <a:pt x="792111" y="4978628"/>
                  </a:lnTo>
                  <a:close/>
                </a:path>
                <a:path w="2725420" h="6981190">
                  <a:moveTo>
                    <a:pt x="919975" y="2399385"/>
                  </a:moveTo>
                  <a:lnTo>
                    <a:pt x="800188" y="2399385"/>
                  </a:lnTo>
                  <a:lnTo>
                    <a:pt x="800188" y="2510015"/>
                  </a:lnTo>
                  <a:lnTo>
                    <a:pt x="919975" y="2510015"/>
                  </a:lnTo>
                  <a:lnTo>
                    <a:pt x="919975" y="2399385"/>
                  </a:lnTo>
                  <a:close/>
                </a:path>
                <a:path w="2725420" h="6981190">
                  <a:moveTo>
                    <a:pt x="1036916" y="4476089"/>
                  </a:moveTo>
                  <a:lnTo>
                    <a:pt x="1035316" y="4445127"/>
                  </a:lnTo>
                  <a:lnTo>
                    <a:pt x="1030541" y="4415523"/>
                  </a:lnTo>
                  <a:lnTo>
                    <a:pt x="1022629" y="4387405"/>
                  </a:lnTo>
                  <a:lnTo>
                    <a:pt x="1012990" y="4364279"/>
                  </a:lnTo>
                  <a:lnTo>
                    <a:pt x="1011580" y="4360875"/>
                  </a:lnTo>
                  <a:lnTo>
                    <a:pt x="981036" y="4313072"/>
                  </a:lnTo>
                  <a:lnTo>
                    <a:pt x="940168" y="4272839"/>
                  </a:lnTo>
                  <a:lnTo>
                    <a:pt x="888885" y="4240263"/>
                  </a:lnTo>
                  <a:lnTo>
                    <a:pt x="828103" y="4216019"/>
                  </a:lnTo>
                  <a:lnTo>
                    <a:pt x="759015" y="4200893"/>
                  </a:lnTo>
                  <a:lnTo>
                    <a:pt x="681329" y="4195813"/>
                  </a:lnTo>
                  <a:lnTo>
                    <a:pt x="640448" y="4197121"/>
                  </a:lnTo>
                  <a:lnTo>
                    <a:pt x="601052" y="4201020"/>
                  </a:lnTo>
                  <a:lnTo>
                    <a:pt x="563295" y="4207472"/>
                  </a:lnTo>
                  <a:lnTo>
                    <a:pt x="493661" y="4227804"/>
                  </a:lnTo>
                  <a:lnTo>
                    <a:pt x="433400" y="4257230"/>
                  </a:lnTo>
                  <a:lnTo>
                    <a:pt x="383413" y="4295127"/>
                  </a:lnTo>
                  <a:lnTo>
                    <a:pt x="344271" y="4340923"/>
                  </a:lnTo>
                  <a:lnTo>
                    <a:pt x="316687" y="4394098"/>
                  </a:lnTo>
                  <a:lnTo>
                    <a:pt x="302717" y="4454283"/>
                  </a:lnTo>
                  <a:lnTo>
                    <a:pt x="300964" y="4486834"/>
                  </a:lnTo>
                  <a:lnTo>
                    <a:pt x="301040" y="4493450"/>
                  </a:lnTo>
                  <a:lnTo>
                    <a:pt x="301269" y="4499953"/>
                  </a:lnTo>
                  <a:lnTo>
                    <a:pt x="301663" y="4506290"/>
                  </a:lnTo>
                  <a:lnTo>
                    <a:pt x="302247" y="4512449"/>
                  </a:lnTo>
                  <a:lnTo>
                    <a:pt x="303631" y="4525302"/>
                  </a:lnTo>
                  <a:lnTo>
                    <a:pt x="538873" y="4525302"/>
                  </a:lnTo>
                  <a:lnTo>
                    <a:pt x="538962" y="4498606"/>
                  </a:lnTo>
                  <a:lnTo>
                    <a:pt x="539115" y="4490580"/>
                  </a:lnTo>
                  <a:lnTo>
                    <a:pt x="545147" y="4443082"/>
                  </a:lnTo>
                  <a:lnTo>
                    <a:pt x="565429" y="4400664"/>
                  </a:lnTo>
                  <a:lnTo>
                    <a:pt x="604977" y="4371518"/>
                  </a:lnTo>
                  <a:lnTo>
                    <a:pt x="649478" y="4364279"/>
                  </a:lnTo>
                  <a:lnTo>
                    <a:pt x="662330" y="4364914"/>
                  </a:lnTo>
                  <a:lnTo>
                    <a:pt x="706894" y="4379747"/>
                  </a:lnTo>
                  <a:lnTo>
                    <a:pt x="738987" y="4409008"/>
                  </a:lnTo>
                  <a:lnTo>
                    <a:pt x="757351" y="4448962"/>
                  </a:lnTo>
                  <a:lnTo>
                    <a:pt x="761466" y="4481969"/>
                  </a:lnTo>
                  <a:lnTo>
                    <a:pt x="760463" y="4498606"/>
                  </a:lnTo>
                  <a:lnTo>
                    <a:pt x="745578" y="4544479"/>
                  </a:lnTo>
                  <a:lnTo>
                    <a:pt x="718997" y="4583176"/>
                  </a:lnTo>
                  <a:lnTo>
                    <a:pt x="685634" y="4618736"/>
                  </a:lnTo>
                  <a:lnTo>
                    <a:pt x="649973" y="4651489"/>
                  </a:lnTo>
                  <a:lnTo>
                    <a:pt x="638644" y="4662055"/>
                  </a:lnTo>
                  <a:lnTo>
                    <a:pt x="607580" y="4693844"/>
                  </a:lnTo>
                  <a:lnTo>
                    <a:pt x="584314" y="4725886"/>
                  </a:lnTo>
                  <a:lnTo>
                    <a:pt x="572744" y="4767288"/>
                  </a:lnTo>
                  <a:lnTo>
                    <a:pt x="572744" y="4869472"/>
                  </a:lnTo>
                  <a:lnTo>
                    <a:pt x="788631" y="4869472"/>
                  </a:lnTo>
                  <a:lnTo>
                    <a:pt x="788631" y="4808880"/>
                  </a:lnTo>
                  <a:lnTo>
                    <a:pt x="790092" y="4796129"/>
                  </a:lnTo>
                  <a:lnTo>
                    <a:pt x="811847" y="4759769"/>
                  </a:lnTo>
                  <a:lnTo>
                    <a:pt x="846150" y="4729797"/>
                  </a:lnTo>
                  <a:lnTo>
                    <a:pt x="888479" y="4698377"/>
                  </a:lnTo>
                  <a:lnTo>
                    <a:pt x="919238" y="4675302"/>
                  </a:lnTo>
                  <a:lnTo>
                    <a:pt x="948842" y="4650511"/>
                  </a:lnTo>
                  <a:lnTo>
                    <a:pt x="976515" y="4622431"/>
                  </a:lnTo>
                  <a:lnTo>
                    <a:pt x="1000480" y="4591532"/>
                  </a:lnTo>
                  <a:lnTo>
                    <a:pt x="1020114" y="4557065"/>
                  </a:lnTo>
                  <a:lnTo>
                    <a:pt x="1032675" y="4519295"/>
                  </a:lnTo>
                  <a:lnTo>
                    <a:pt x="1035850" y="4498340"/>
                  </a:lnTo>
                  <a:lnTo>
                    <a:pt x="1036916" y="4476089"/>
                  </a:lnTo>
                  <a:close/>
                </a:path>
                <a:path w="2725420" h="6981190">
                  <a:moveTo>
                    <a:pt x="1054265" y="2124354"/>
                  </a:moveTo>
                  <a:lnTo>
                    <a:pt x="1046441" y="2075713"/>
                  </a:lnTo>
                  <a:lnTo>
                    <a:pt x="1023670" y="2034959"/>
                  </a:lnTo>
                  <a:lnTo>
                    <a:pt x="987933" y="2003412"/>
                  </a:lnTo>
                  <a:lnTo>
                    <a:pt x="939888" y="1981784"/>
                  </a:lnTo>
                  <a:lnTo>
                    <a:pt x="902068" y="1973478"/>
                  </a:lnTo>
                  <a:lnTo>
                    <a:pt x="859485" y="1970684"/>
                  </a:lnTo>
                  <a:lnTo>
                    <a:pt x="837095" y="1971382"/>
                  </a:lnTo>
                  <a:lnTo>
                    <a:pt x="794842" y="1977034"/>
                  </a:lnTo>
                  <a:lnTo>
                    <a:pt x="756729" y="1988185"/>
                  </a:lnTo>
                  <a:lnTo>
                    <a:pt x="709231" y="2014194"/>
                  </a:lnTo>
                  <a:lnTo>
                    <a:pt x="674890" y="2050211"/>
                  </a:lnTo>
                  <a:lnTo>
                    <a:pt x="654977" y="2095373"/>
                  </a:lnTo>
                  <a:lnTo>
                    <a:pt x="651129" y="2130145"/>
                  </a:lnTo>
                  <a:lnTo>
                    <a:pt x="651129" y="2135009"/>
                  </a:lnTo>
                  <a:lnTo>
                    <a:pt x="651408" y="2139785"/>
                  </a:lnTo>
                  <a:lnTo>
                    <a:pt x="652602" y="2151253"/>
                  </a:lnTo>
                  <a:lnTo>
                    <a:pt x="781469" y="2151253"/>
                  </a:lnTo>
                  <a:lnTo>
                    <a:pt x="781596" y="2132241"/>
                  </a:lnTo>
                  <a:lnTo>
                    <a:pt x="781964" y="2125726"/>
                  </a:lnTo>
                  <a:lnTo>
                    <a:pt x="792213" y="2088286"/>
                  </a:lnTo>
                  <a:lnTo>
                    <a:pt x="824915" y="2064727"/>
                  </a:lnTo>
                  <a:lnTo>
                    <a:pt x="841959" y="2062937"/>
                  </a:lnTo>
                  <a:lnTo>
                    <a:pt x="848969" y="2063292"/>
                  </a:lnTo>
                  <a:lnTo>
                    <a:pt x="892530" y="2088743"/>
                  </a:lnTo>
                  <a:lnTo>
                    <a:pt x="903274" y="2119223"/>
                  </a:lnTo>
                  <a:lnTo>
                    <a:pt x="903274" y="2127389"/>
                  </a:lnTo>
                  <a:lnTo>
                    <a:pt x="890219" y="2168804"/>
                  </a:lnTo>
                  <a:lnTo>
                    <a:pt x="861733" y="2202269"/>
                  </a:lnTo>
                  <a:lnTo>
                    <a:pt x="842187" y="2220214"/>
                  </a:lnTo>
                  <a:lnTo>
                    <a:pt x="835977" y="2225992"/>
                  </a:lnTo>
                  <a:lnTo>
                    <a:pt x="809929" y="2255062"/>
                  </a:lnTo>
                  <a:lnTo>
                    <a:pt x="799833" y="2275560"/>
                  </a:lnTo>
                  <a:lnTo>
                    <a:pt x="799833" y="2339822"/>
                  </a:lnTo>
                  <a:lnTo>
                    <a:pt x="918146" y="2339911"/>
                  </a:lnTo>
                  <a:lnTo>
                    <a:pt x="918146" y="2306675"/>
                  </a:lnTo>
                  <a:lnTo>
                    <a:pt x="918933" y="2299678"/>
                  </a:lnTo>
                  <a:lnTo>
                    <a:pt x="942708" y="2269007"/>
                  </a:lnTo>
                  <a:lnTo>
                    <a:pt x="989736" y="2233511"/>
                  </a:lnTo>
                  <a:lnTo>
                    <a:pt x="997953" y="2226945"/>
                  </a:lnTo>
                  <a:lnTo>
                    <a:pt x="1027950" y="2196312"/>
                  </a:lnTo>
                  <a:lnTo>
                    <a:pt x="1049032" y="2158771"/>
                  </a:lnTo>
                  <a:lnTo>
                    <a:pt x="1053680" y="2136559"/>
                  </a:lnTo>
                  <a:lnTo>
                    <a:pt x="1054265" y="2124354"/>
                  </a:lnTo>
                  <a:close/>
                </a:path>
                <a:path w="2725420" h="6981190">
                  <a:moveTo>
                    <a:pt x="1849043" y="4144467"/>
                  </a:moveTo>
                  <a:lnTo>
                    <a:pt x="1281798" y="4144467"/>
                  </a:lnTo>
                  <a:lnTo>
                    <a:pt x="1281798" y="4214330"/>
                  </a:lnTo>
                  <a:lnTo>
                    <a:pt x="1281798" y="4608055"/>
                  </a:lnTo>
                  <a:lnTo>
                    <a:pt x="1281798" y="4677918"/>
                  </a:lnTo>
                  <a:lnTo>
                    <a:pt x="1527517" y="4677918"/>
                  </a:lnTo>
                  <a:lnTo>
                    <a:pt x="1527517" y="6980631"/>
                  </a:lnTo>
                  <a:lnTo>
                    <a:pt x="1597634" y="6980631"/>
                  </a:lnTo>
                  <a:lnTo>
                    <a:pt x="1597634" y="4677918"/>
                  </a:lnTo>
                  <a:lnTo>
                    <a:pt x="1597634" y="4608055"/>
                  </a:lnTo>
                  <a:lnTo>
                    <a:pt x="1351927" y="4608055"/>
                  </a:lnTo>
                  <a:lnTo>
                    <a:pt x="1351927" y="4214330"/>
                  </a:lnTo>
                  <a:lnTo>
                    <a:pt x="1778825" y="4214330"/>
                  </a:lnTo>
                  <a:lnTo>
                    <a:pt x="1778825" y="4643272"/>
                  </a:lnTo>
                  <a:lnTo>
                    <a:pt x="1849043" y="4643272"/>
                  </a:lnTo>
                  <a:lnTo>
                    <a:pt x="1849043" y="4214330"/>
                  </a:lnTo>
                  <a:lnTo>
                    <a:pt x="1849043" y="4144467"/>
                  </a:lnTo>
                  <a:close/>
                </a:path>
                <a:path w="2725420" h="6981190">
                  <a:moveTo>
                    <a:pt x="2263914" y="2247925"/>
                  </a:moveTo>
                  <a:lnTo>
                    <a:pt x="2045373" y="2247925"/>
                  </a:lnTo>
                  <a:lnTo>
                    <a:pt x="2045373" y="2449804"/>
                  </a:lnTo>
                  <a:lnTo>
                    <a:pt x="2263914" y="2449804"/>
                  </a:lnTo>
                  <a:lnTo>
                    <a:pt x="2263914" y="2247925"/>
                  </a:lnTo>
                  <a:close/>
                </a:path>
                <a:path w="2725420" h="6981190">
                  <a:moveTo>
                    <a:pt x="2333764" y="3216478"/>
                  </a:moveTo>
                  <a:lnTo>
                    <a:pt x="2331466" y="3160966"/>
                  </a:lnTo>
                  <a:lnTo>
                    <a:pt x="2324595" y="3107309"/>
                  </a:lnTo>
                  <a:lnTo>
                    <a:pt x="2313165" y="3055620"/>
                  </a:lnTo>
                  <a:lnTo>
                    <a:pt x="2297214" y="3006013"/>
                  </a:lnTo>
                  <a:lnTo>
                    <a:pt x="2276767" y="2958604"/>
                  </a:lnTo>
                  <a:lnTo>
                    <a:pt x="2252205" y="2913672"/>
                  </a:lnTo>
                  <a:lnTo>
                    <a:pt x="2223846" y="2871368"/>
                  </a:lnTo>
                  <a:lnTo>
                    <a:pt x="2191753" y="2831769"/>
                  </a:lnTo>
                  <a:lnTo>
                    <a:pt x="2156015" y="2794965"/>
                  </a:lnTo>
                  <a:lnTo>
                    <a:pt x="2116696" y="2761056"/>
                  </a:lnTo>
                  <a:lnTo>
                    <a:pt x="2074341" y="2730398"/>
                  </a:lnTo>
                  <a:lnTo>
                    <a:pt x="2028634" y="2702610"/>
                  </a:lnTo>
                  <a:lnTo>
                    <a:pt x="1979714" y="2677744"/>
                  </a:lnTo>
                  <a:lnTo>
                    <a:pt x="1927669" y="2655862"/>
                  </a:lnTo>
                  <a:lnTo>
                    <a:pt x="1872627" y="2637028"/>
                  </a:lnTo>
                  <a:lnTo>
                    <a:pt x="1852066" y="2704122"/>
                  </a:lnTo>
                  <a:lnTo>
                    <a:pt x="1902167" y="2721241"/>
                  </a:lnTo>
                  <a:lnTo>
                    <a:pt x="1949411" y="2741041"/>
                  </a:lnTo>
                  <a:lnTo>
                    <a:pt x="1993722" y="2763482"/>
                  </a:lnTo>
                  <a:lnTo>
                    <a:pt x="2034971" y="2788526"/>
                  </a:lnTo>
                  <a:lnTo>
                    <a:pt x="2073097" y="2816136"/>
                  </a:lnTo>
                  <a:lnTo>
                    <a:pt x="2115807" y="2853804"/>
                  </a:lnTo>
                  <a:lnTo>
                    <a:pt x="2153551" y="2895371"/>
                  </a:lnTo>
                  <a:lnTo>
                    <a:pt x="2186228" y="2940672"/>
                  </a:lnTo>
                  <a:lnTo>
                    <a:pt x="2213711" y="2989542"/>
                  </a:lnTo>
                  <a:lnTo>
                    <a:pt x="2231580" y="3031071"/>
                  </a:lnTo>
                  <a:lnTo>
                    <a:pt x="2245525" y="3074619"/>
                  </a:lnTo>
                  <a:lnTo>
                    <a:pt x="2255520" y="3120098"/>
                  </a:lnTo>
                  <a:lnTo>
                    <a:pt x="2261539" y="3167418"/>
                  </a:lnTo>
                  <a:lnTo>
                    <a:pt x="2263546" y="3216478"/>
                  </a:lnTo>
                  <a:lnTo>
                    <a:pt x="2261476" y="3260166"/>
                  </a:lnTo>
                  <a:lnTo>
                    <a:pt x="2255253" y="3301314"/>
                  </a:lnTo>
                  <a:lnTo>
                    <a:pt x="2244928" y="3339808"/>
                  </a:lnTo>
                  <a:lnTo>
                    <a:pt x="2230501" y="3375482"/>
                  </a:lnTo>
                  <a:lnTo>
                    <a:pt x="2212238" y="3410293"/>
                  </a:lnTo>
                  <a:lnTo>
                    <a:pt x="2191791" y="3443427"/>
                  </a:lnTo>
                  <a:lnTo>
                    <a:pt x="2169249" y="3474796"/>
                  </a:lnTo>
                  <a:lnTo>
                    <a:pt x="2144687" y="3504285"/>
                  </a:lnTo>
                  <a:lnTo>
                    <a:pt x="2117902" y="3532797"/>
                  </a:lnTo>
                  <a:lnTo>
                    <a:pt x="2090077" y="3559746"/>
                  </a:lnTo>
                  <a:lnTo>
                    <a:pt x="2061273" y="3585057"/>
                  </a:lnTo>
                  <a:lnTo>
                    <a:pt x="1970684" y="3654336"/>
                  </a:lnTo>
                  <a:lnTo>
                    <a:pt x="1914029" y="3696157"/>
                  </a:lnTo>
                  <a:lnTo>
                    <a:pt x="1886800" y="3716680"/>
                  </a:lnTo>
                  <a:lnTo>
                    <a:pt x="1838985" y="3756761"/>
                  </a:lnTo>
                  <a:lnTo>
                    <a:pt x="1798167" y="3799954"/>
                  </a:lnTo>
                  <a:lnTo>
                    <a:pt x="1774710" y="3849713"/>
                  </a:lnTo>
                  <a:lnTo>
                    <a:pt x="1771751" y="3875532"/>
                  </a:lnTo>
                  <a:lnTo>
                    <a:pt x="1771751" y="3962743"/>
                  </a:lnTo>
                  <a:lnTo>
                    <a:pt x="1350175" y="3962743"/>
                  </a:lnTo>
                  <a:lnTo>
                    <a:pt x="1350175" y="3792639"/>
                  </a:lnTo>
                  <a:lnTo>
                    <a:pt x="1351572" y="3771658"/>
                  </a:lnTo>
                  <a:lnTo>
                    <a:pt x="1362837" y="3731552"/>
                  </a:lnTo>
                  <a:lnTo>
                    <a:pt x="1386217" y="3690924"/>
                  </a:lnTo>
                  <a:lnTo>
                    <a:pt x="1418551" y="3649192"/>
                  </a:lnTo>
                  <a:lnTo>
                    <a:pt x="1458264" y="3607536"/>
                  </a:lnTo>
                  <a:lnTo>
                    <a:pt x="1502321" y="3565563"/>
                  </a:lnTo>
                  <a:lnTo>
                    <a:pt x="1549412" y="3523005"/>
                  </a:lnTo>
                  <a:lnTo>
                    <a:pt x="1572945" y="3500577"/>
                  </a:lnTo>
                  <a:lnTo>
                    <a:pt x="1617649" y="3454603"/>
                  </a:lnTo>
                  <a:lnTo>
                    <a:pt x="1658721" y="3404870"/>
                  </a:lnTo>
                  <a:lnTo>
                    <a:pt x="1692084" y="3352990"/>
                  </a:lnTo>
                  <a:lnTo>
                    <a:pt x="1715922" y="3293059"/>
                  </a:lnTo>
                  <a:lnTo>
                    <a:pt x="1723936" y="3227679"/>
                  </a:lnTo>
                  <a:lnTo>
                    <a:pt x="1723009" y="3205302"/>
                  </a:lnTo>
                  <a:lnTo>
                    <a:pt x="1715681" y="3161538"/>
                  </a:lnTo>
                  <a:lnTo>
                    <a:pt x="1700987" y="3119348"/>
                  </a:lnTo>
                  <a:lnTo>
                    <a:pt x="1678825" y="3081324"/>
                  </a:lnTo>
                  <a:lnTo>
                    <a:pt x="1649755" y="3048927"/>
                  </a:lnTo>
                  <a:lnTo>
                    <a:pt x="1614398" y="3022676"/>
                  </a:lnTo>
                  <a:lnTo>
                    <a:pt x="1572729" y="3003067"/>
                  </a:lnTo>
                  <a:lnTo>
                    <a:pt x="1525003" y="2992856"/>
                  </a:lnTo>
                  <a:lnTo>
                    <a:pt x="1499247" y="2991561"/>
                  </a:lnTo>
                  <a:lnTo>
                    <a:pt x="1466570" y="2993199"/>
                  </a:lnTo>
                  <a:lnTo>
                    <a:pt x="1409941" y="3006128"/>
                  </a:lnTo>
                  <a:lnTo>
                    <a:pt x="1365224" y="3031134"/>
                  </a:lnTo>
                  <a:lnTo>
                    <a:pt x="1330477" y="3064713"/>
                  </a:lnTo>
                  <a:lnTo>
                    <a:pt x="1305826" y="3104794"/>
                  </a:lnTo>
                  <a:lnTo>
                    <a:pt x="1289799" y="3149803"/>
                  </a:lnTo>
                  <a:lnTo>
                    <a:pt x="1281480" y="3197415"/>
                  </a:lnTo>
                  <a:lnTo>
                    <a:pt x="1277772" y="3244558"/>
                  </a:lnTo>
                  <a:lnTo>
                    <a:pt x="1277302" y="3268345"/>
                  </a:lnTo>
                  <a:lnTo>
                    <a:pt x="1277302" y="3310585"/>
                  </a:lnTo>
                  <a:lnTo>
                    <a:pt x="817168" y="3310585"/>
                  </a:lnTo>
                  <a:lnTo>
                    <a:pt x="813650" y="3275698"/>
                  </a:lnTo>
                  <a:lnTo>
                    <a:pt x="812850" y="3263239"/>
                  </a:lnTo>
                  <a:lnTo>
                    <a:pt x="812380" y="3250488"/>
                  </a:lnTo>
                  <a:lnTo>
                    <a:pt x="812215" y="3237509"/>
                  </a:lnTo>
                  <a:lnTo>
                    <a:pt x="814425" y="3185972"/>
                  </a:lnTo>
                  <a:lnTo>
                    <a:pt x="821055" y="3136455"/>
                  </a:lnTo>
                  <a:lnTo>
                    <a:pt x="832065" y="3089033"/>
                  </a:lnTo>
                  <a:lnTo>
                    <a:pt x="847458" y="3043821"/>
                  </a:lnTo>
                  <a:lnTo>
                    <a:pt x="867194" y="3000933"/>
                  </a:lnTo>
                  <a:lnTo>
                    <a:pt x="891057" y="2960090"/>
                  </a:lnTo>
                  <a:lnTo>
                    <a:pt x="918425" y="2921584"/>
                  </a:lnTo>
                  <a:lnTo>
                    <a:pt x="949248" y="2885478"/>
                  </a:lnTo>
                  <a:lnTo>
                    <a:pt x="983475" y="2851861"/>
                  </a:lnTo>
                  <a:lnTo>
                    <a:pt x="1021029" y="2820809"/>
                  </a:lnTo>
                  <a:lnTo>
                    <a:pt x="1062316" y="2792082"/>
                  </a:lnTo>
                  <a:lnTo>
                    <a:pt x="1106805" y="2766098"/>
                  </a:lnTo>
                  <a:lnTo>
                    <a:pt x="1154379" y="2742882"/>
                  </a:lnTo>
                  <a:lnTo>
                    <a:pt x="1204950" y="2722486"/>
                  </a:lnTo>
                  <a:lnTo>
                    <a:pt x="1258392" y="2704960"/>
                  </a:lnTo>
                  <a:lnTo>
                    <a:pt x="1305420" y="2692539"/>
                  </a:lnTo>
                  <a:lnTo>
                    <a:pt x="1353997" y="2682354"/>
                  </a:lnTo>
                  <a:lnTo>
                    <a:pt x="1404086" y="2674416"/>
                  </a:lnTo>
                  <a:lnTo>
                    <a:pt x="1455585" y="2668752"/>
                  </a:lnTo>
                  <a:lnTo>
                    <a:pt x="1508442" y="2665336"/>
                  </a:lnTo>
                  <a:lnTo>
                    <a:pt x="1562569" y="2664193"/>
                  </a:lnTo>
                  <a:lnTo>
                    <a:pt x="1597634" y="2664193"/>
                  </a:lnTo>
                  <a:lnTo>
                    <a:pt x="1597634" y="0"/>
                  </a:lnTo>
                  <a:lnTo>
                    <a:pt x="1527416" y="0"/>
                  </a:lnTo>
                  <a:lnTo>
                    <a:pt x="1527416" y="2594432"/>
                  </a:lnTo>
                  <a:lnTo>
                    <a:pt x="1476438" y="2596743"/>
                  </a:lnTo>
                  <a:lnTo>
                    <a:pt x="1426514" y="2601023"/>
                  </a:lnTo>
                  <a:lnTo>
                    <a:pt x="1377708" y="2607259"/>
                  </a:lnTo>
                  <a:lnTo>
                    <a:pt x="1330083" y="2615425"/>
                  </a:lnTo>
                  <a:lnTo>
                    <a:pt x="1283716" y="2625534"/>
                  </a:lnTo>
                  <a:lnTo>
                    <a:pt x="1238656" y="2637561"/>
                  </a:lnTo>
                  <a:lnTo>
                    <a:pt x="1189850" y="2653258"/>
                  </a:lnTo>
                  <a:lnTo>
                    <a:pt x="1143139" y="2671216"/>
                  </a:lnTo>
                  <a:lnTo>
                    <a:pt x="1098588" y="2691384"/>
                  </a:lnTo>
                  <a:lnTo>
                    <a:pt x="1056284" y="2713736"/>
                  </a:lnTo>
                  <a:lnTo>
                    <a:pt x="1016266" y="2738221"/>
                  </a:lnTo>
                  <a:lnTo>
                    <a:pt x="978623" y="2764815"/>
                  </a:lnTo>
                  <a:lnTo>
                    <a:pt x="936294" y="2799804"/>
                  </a:lnTo>
                  <a:lnTo>
                    <a:pt x="897699" y="2837738"/>
                  </a:lnTo>
                  <a:lnTo>
                    <a:pt x="862914" y="2878531"/>
                  </a:lnTo>
                  <a:lnTo>
                    <a:pt x="832015" y="2922066"/>
                  </a:lnTo>
                  <a:lnTo>
                    <a:pt x="805053" y="2968244"/>
                  </a:lnTo>
                  <a:lnTo>
                    <a:pt x="785850" y="3008985"/>
                  </a:lnTo>
                  <a:lnTo>
                    <a:pt x="770102" y="3051479"/>
                  </a:lnTo>
                  <a:lnTo>
                    <a:pt x="757834" y="3095650"/>
                  </a:lnTo>
                  <a:lnTo>
                    <a:pt x="749046" y="3141421"/>
                  </a:lnTo>
                  <a:lnTo>
                    <a:pt x="743762" y="3188728"/>
                  </a:lnTo>
                  <a:lnTo>
                    <a:pt x="741997" y="3237509"/>
                  </a:lnTo>
                  <a:lnTo>
                    <a:pt x="742188" y="3252406"/>
                  </a:lnTo>
                  <a:lnTo>
                    <a:pt x="742759" y="3267049"/>
                  </a:lnTo>
                  <a:lnTo>
                    <a:pt x="743699" y="3281413"/>
                  </a:lnTo>
                  <a:lnTo>
                    <a:pt x="745032" y="3295434"/>
                  </a:lnTo>
                  <a:lnTo>
                    <a:pt x="753846" y="3380905"/>
                  </a:lnTo>
                  <a:lnTo>
                    <a:pt x="1355686" y="3380905"/>
                  </a:lnTo>
                  <a:lnTo>
                    <a:pt x="1349997" y="3340874"/>
                  </a:lnTo>
                  <a:lnTo>
                    <a:pt x="1348917" y="3332353"/>
                  </a:lnTo>
                  <a:lnTo>
                    <a:pt x="1348143" y="3323894"/>
                  </a:lnTo>
                  <a:lnTo>
                    <a:pt x="1347673" y="3315500"/>
                  </a:lnTo>
                  <a:lnTo>
                    <a:pt x="1347520" y="3307181"/>
                  </a:lnTo>
                  <a:lnTo>
                    <a:pt x="1347520" y="3268535"/>
                  </a:lnTo>
                  <a:lnTo>
                    <a:pt x="1349159" y="3226701"/>
                  </a:lnTo>
                  <a:lnTo>
                    <a:pt x="1354035" y="3185642"/>
                  </a:lnTo>
                  <a:lnTo>
                    <a:pt x="1369161" y="3135414"/>
                  </a:lnTo>
                  <a:lnTo>
                    <a:pt x="1395793" y="3097314"/>
                  </a:lnTo>
                  <a:lnTo>
                    <a:pt x="1436852" y="3071291"/>
                  </a:lnTo>
                  <a:lnTo>
                    <a:pt x="1475905" y="3063100"/>
                  </a:lnTo>
                  <a:lnTo>
                    <a:pt x="1499336" y="3062071"/>
                  </a:lnTo>
                  <a:lnTo>
                    <a:pt x="1517205" y="3062909"/>
                  </a:lnTo>
                  <a:lnTo>
                    <a:pt x="1564220" y="3075470"/>
                  </a:lnTo>
                  <a:lnTo>
                    <a:pt x="1602460" y="3100971"/>
                  </a:lnTo>
                  <a:lnTo>
                    <a:pt x="1630438" y="3135604"/>
                  </a:lnTo>
                  <a:lnTo>
                    <a:pt x="1647863" y="3179178"/>
                  </a:lnTo>
                  <a:lnTo>
                    <a:pt x="1653895" y="3227959"/>
                  </a:lnTo>
                  <a:lnTo>
                    <a:pt x="1652498" y="3252482"/>
                  </a:lnTo>
                  <a:lnTo>
                    <a:pt x="1641081" y="3297898"/>
                  </a:lnTo>
                  <a:lnTo>
                    <a:pt x="1617383" y="3341662"/>
                  </a:lnTo>
                  <a:lnTo>
                    <a:pt x="1584972" y="3385832"/>
                  </a:lnTo>
                  <a:lnTo>
                    <a:pt x="1545577" y="3429089"/>
                  </a:lnTo>
                  <a:lnTo>
                    <a:pt x="1501851" y="3471824"/>
                  </a:lnTo>
                  <a:lnTo>
                    <a:pt x="1455051" y="3514001"/>
                  </a:lnTo>
                  <a:lnTo>
                    <a:pt x="1431709" y="3535807"/>
                  </a:lnTo>
                  <a:lnTo>
                    <a:pt x="1387081" y="3580117"/>
                  </a:lnTo>
                  <a:lnTo>
                    <a:pt x="1345920" y="3627526"/>
                  </a:lnTo>
                  <a:lnTo>
                    <a:pt x="1312545" y="3676599"/>
                  </a:lnTo>
                  <a:lnTo>
                    <a:pt x="1288338" y="3732987"/>
                  </a:lnTo>
                  <a:lnTo>
                    <a:pt x="1280236" y="3792817"/>
                  </a:lnTo>
                  <a:lnTo>
                    <a:pt x="1280236" y="4033164"/>
                  </a:lnTo>
                  <a:lnTo>
                    <a:pt x="1842160" y="4033164"/>
                  </a:lnTo>
                  <a:lnTo>
                    <a:pt x="1842058" y="3875532"/>
                  </a:lnTo>
                  <a:lnTo>
                    <a:pt x="1843709" y="3863683"/>
                  </a:lnTo>
                  <a:lnTo>
                    <a:pt x="1868309" y="3825862"/>
                  </a:lnTo>
                  <a:lnTo>
                    <a:pt x="1907476" y="3790226"/>
                  </a:lnTo>
                  <a:lnTo>
                    <a:pt x="1955507" y="3752799"/>
                  </a:lnTo>
                  <a:lnTo>
                    <a:pt x="2012581" y="3710686"/>
                  </a:lnTo>
                  <a:lnTo>
                    <a:pt x="2073922" y="3664661"/>
                  </a:lnTo>
                  <a:lnTo>
                    <a:pt x="2106231" y="3638981"/>
                  </a:lnTo>
                  <a:lnTo>
                    <a:pt x="2137587" y="3611435"/>
                  </a:lnTo>
                  <a:lnTo>
                    <a:pt x="2167839" y="3582149"/>
                  </a:lnTo>
                  <a:lnTo>
                    <a:pt x="2196909" y="3551199"/>
                  </a:lnTo>
                  <a:lnTo>
                    <a:pt x="2224684" y="3517887"/>
                  </a:lnTo>
                  <a:lnTo>
                    <a:pt x="2250109" y="3482505"/>
                  </a:lnTo>
                  <a:lnTo>
                    <a:pt x="2273160" y="3445154"/>
                  </a:lnTo>
                  <a:lnTo>
                    <a:pt x="2293747" y="3405962"/>
                  </a:lnTo>
                  <a:lnTo>
                    <a:pt x="2311184" y="3362998"/>
                  </a:lnTo>
                  <a:lnTo>
                    <a:pt x="2323706" y="3316973"/>
                  </a:lnTo>
                  <a:lnTo>
                    <a:pt x="2331237" y="3268078"/>
                  </a:lnTo>
                  <a:lnTo>
                    <a:pt x="2333764" y="3216478"/>
                  </a:lnTo>
                  <a:close/>
                </a:path>
                <a:path w="2725420" h="6981190">
                  <a:moveTo>
                    <a:pt x="2467686" y="5637161"/>
                  </a:moveTo>
                  <a:lnTo>
                    <a:pt x="2237854" y="5637161"/>
                  </a:lnTo>
                  <a:lnTo>
                    <a:pt x="2237854" y="5849404"/>
                  </a:lnTo>
                  <a:lnTo>
                    <a:pt x="2467686" y="5849404"/>
                  </a:lnTo>
                  <a:lnTo>
                    <a:pt x="2467686" y="5637161"/>
                  </a:lnTo>
                  <a:close/>
                </a:path>
                <a:path w="2725420" h="6981190">
                  <a:moveTo>
                    <a:pt x="2508808" y="1745411"/>
                  </a:moveTo>
                  <a:lnTo>
                    <a:pt x="2507208" y="1714449"/>
                  </a:lnTo>
                  <a:lnTo>
                    <a:pt x="2502433" y="1684845"/>
                  </a:lnTo>
                  <a:lnTo>
                    <a:pt x="2494508" y="1656715"/>
                  </a:lnTo>
                  <a:lnTo>
                    <a:pt x="2484882" y="1633588"/>
                  </a:lnTo>
                  <a:lnTo>
                    <a:pt x="2483472" y="1630197"/>
                  </a:lnTo>
                  <a:lnTo>
                    <a:pt x="2452928" y="1582394"/>
                  </a:lnTo>
                  <a:lnTo>
                    <a:pt x="2412060" y="1542161"/>
                  </a:lnTo>
                  <a:lnTo>
                    <a:pt x="2360777" y="1509572"/>
                  </a:lnTo>
                  <a:lnTo>
                    <a:pt x="2299982" y="1485328"/>
                  </a:lnTo>
                  <a:lnTo>
                    <a:pt x="2230907" y="1470202"/>
                  </a:lnTo>
                  <a:lnTo>
                    <a:pt x="2153221" y="1465135"/>
                  </a:lnTo>
                  <a:lnTo>
                    <a:pt x="2112340" y="1466443"/>
                  </a:lnTo>
                  <a:lnTo>
                    <a:pt x="2072944" y="1470342"/>
                  </a:lnTo>
                  <a:lnTo>
                    <a:pt x="2035187" y="1476794"/>
                  </a:lnTo>
                  <a:lnTo>
                    <a:pt x="1965553" y="1497126"/>
                  </a:lnTo>
                  <a:lnTo>
                    <a:pt x="1905292" y="1526552"/>
                  </a:lnTo>
                  <a:lnTo>
                    <a:pt x="1855304" y="1564449"/>
                  </a:lnTo>
                  <a:lnTo>
                    <a:pt x="1816163" y="1610245"/>
                  </a:lnTo>
                  <a:lnTo>
                    <a:pt x="1788579" y="1663420"/>
                  </a:lnTo>
                  <a:lnTo>
                    <a:pt x="1774609" y="1723593"/>
                  </a:lnTo>
                  <a:lnTo>
                    <a:pt x="1772856" y="1756143"/>
                  </a:lnTo>
                  <a:lnTo>
                    <a:pt x="1772932" y="1762772"/>
                  </a:lnTo>
                  <a:lnTo>
                    <a:pt x="1773161" y="1769262"/>
                  </a:lnTo>
                  <a:lnTo>
                    <a:pt x="1773555" y="1775599"/>
                  </a:lnTo>
                  <a:lnTo>
                    <a:pt x="1774139" y="1781759"/>
                  </a:lnTo>
                  <a:lnTo>
                    <a:pt x="1775523" y="1794611"/>
                  </a:lnTo>
                  <a:lnTo>
                    <a:pt x="2010765" y="1794611"/>
                  </a:lnTo>
                  <a:lnTo>
                    <a:pt x="2010841" y="1767928"/>
                  </a:lnTo>
                  <a:lnTo>
                    <a:pt x="2011006" y="1759889"/>
                  </a:lnTo>
                  <a:lnTo>
                    <a:pt x="2017039" y="1712391"/>
                  </a:lnTo>
                  <a:lnTo>
                    <a:pt x="2037308" y="1669986"/>
                  </a:lnTo>
                  <a:lnTo>
                    <a:pt x="2076869" y="1640840"/>
                  </a:lnTo>
                  <a:lnTo>
                    <a:pt x="2121370" y="1633588"/>
                  </a:lnTo>
                  <a:lnTo>
                    <a:pt x="2134222" y="1634223"/>
                  </a:lnTo>
                  <a:lnTo>
                    <a:pt x="2178786" y="1649056"/>
                  </a:lnTo>
                  <a:lnTo>
                    <a:pt x="2210879" y="1678330"/>
                  </a:lnTo>
                  <a:lnTo>
                    <a:pt x="2229243" y="1718271"/>
                  </a:lnTo>
                  <a:lnTo>
                    <a:pt x="2233345" y="1751279"/>
                  </a:lnTo>
                  <a:lnTo>
                    <a:pt x="2232355" y="1767928"/>
                  </a:lnTo>
                  <a:lnTo>
                    <a:pt x="2217470" y="1813801"/>
                  </a:lnTo>
                  <a:lnTo>
                    <a:pt x="2190877" y="1852498"/>
                  </a:lnTo>
                  <a:lnTo>
                    <a:pt x="2157526" y="1888058"/>
                  </a:lnTo>
                  <a:lnTo>
                    <a:pt x="2121852" y="1920798"/>
                  </a:lnTo>
                  <a:lnTo>
                    <a:pt x="2110536" y="1931377"/>
                  </a:lnTo>
                  <a:lnTo>
                    <a:pt x="2079472" y="1963166"/>
                  </a:lnTo>
                  <a:lnTo>
                    <a:pt x="2056206" y="1995208"/>
                  </a:lnTo>
                  <a:lnTo>
                    <a:pt x="2044636" y="2036610"/>
                  </a:lnTo>
                  <a:lnTo>
                    <a:pt x="2044636" y="2138794"/>
                  </a:lnTo>
                  <a:lnTo>
                    <a:pt x="2260523" y="2138794"/>
                  </a:lnTo>
                  <a:lnTo>
                    <a:pt x="2260523" y="2078189"/>
                  </a:lnTo>
                  <a:lnTo>
                    <a:pt x="2261984" y="2065451"/>
                  </a:lnTo>
                  <a:lnTo>
                    <a:pt x="2283739" y="2029091"/>
                  </a:lnTo>
                  <a:lnTo>
                    <a:pt x="2318042" y="1999119"/>
                  </a:lnTo>
                  <a:lnTo>
                    <a:pt x="2360371" y="1967699"/>
                  </a:lnTo>
                  <a:lnTo>
                    <a:pt x="2391130" y="1944624"/>
                  </a:lnTo>
                  <a:lnTo>
                    <a:pt x="2420734" y="1919833"/>
                  </a:lnTo>
                  <a:lnTo>
                    <a:pt x="2448407" y="1891753"/>
                  </a:lnTo>
                  <a:lnTo>
                    <a:pt x="2472372" y="1860854"/>
                  </a:lnTo>
                  <a:lnTo>
                    <a:pt x="2492006" y="1826374"/>
                  </a:lnTo>
                  <a:lnTo>
                    <a:pt x="2504567" y="1788617"/>
                  </a:lnTo>
                  <a:lnTo>
                    <a:pt x="2507742" y="1767649"/>
                  </a:lnTo>
                  <a:lnTo>
                    <a:pt x="2508808" y="1745411"/>
                  </a:lnTo>
                  <a:close/>
                </a:path>
                <a:path w="2725420" h="6981190">
                  <a:moveTo>
                    <a:pt x="2534221" y="4242587"/>
                  </a:moveTo>
                  <a:lnTo>
                    <a:pt x="2390584" y="4242587"/>
                  </a:lnTo>
                  <a:lnTo>
                    <a:pt x="2390584" y="4375226"/>
                  </a:lnTo>
                  <a:lnTo>
                    <a:pt x="2534221" y="4375226"/>
                  </a:lnTo>
                  <a:lnTo>
                    <a:pt x="2534221" y="4242587"/>
                  </a:lnTo>
                  <a:close/>
                </a:path>
                <a:path w="2725420" h="6981190">
                  <a:moveTo>
                    <a:pt x="2695041" y="3912641"/>
                  </a:moveTo>
                  <a:lnTo>
                    <a:pt x="2690863" y="3872814"/>
                  </a:lnTo>
                  <a:lnTo>
                    <a:pt x="2669273" y="3820604"/>
                  </a:lnTo>
                  <a:lnTo>
                    <a:pt x="2631516" y="3779062"/>
                  </a:lnTo>
                  <a:lnTo>
                    <a:pt x="2597734" y="3757625"/>
                  </a:lnTo>
                  <a:lnTo>
                    <a:pt x="2557818" y="3741699"/>
                  </a:lnTo>
                  <a:lnTo>
                    <a:pt x="2512453" y="3731742"/>
                  </a:lnTo>
                  <a:lnTo>
                    <a:pt x="2461437" y="3728389"/>
                  </a:lnTo>
                  <a:lnTo>
                    <a:pt x="2434628" y="3729240"/>
                  </a:lnTo>
                  <a:lnTo>
                    <a:pt x="2383955" y="3736060"/>
                  </a:lnTo>
                  <a:lnTo>
                    <a:pt x="2338222" y="3749408"/>
                  </a:lnTo>
                  <a:lnTo>
                    <a:pt x="2298636" y="3768712"/>
                  </a:lnTo>
                  <a:lnTo>
                    <a:pt x="2265794" y="3793629"/>
                  </a:lnTo>
                  <a:lnTo>
                    <a:pt x="2240102" y="3823754"/>
                  </a:lnTo>
                  <a:lnTo>
                    <a:pt x="2221941" y="3858691"/>
                  </a:lnTo>
                  <a:lnTo>
                    <a:pt x="2212746" y="3898227"/>
                  </a:lnTo>
                  <a:lnTo>
                    <a:pt x="2211603" y="3919613"/>
                  </a:lnTo>
                  <a:lnTo>
                    <a:pt x="2211603" y="3925392"/>
                  </a:lnTo>
                  <a:lnTo>
                    <a:pt x="2211870" y="3931081"/>
                  </a:lnTo>
                  <a:lnTo>
                    <a:pt x="2213343" y="3944861"/>
                  </a:lnTo>
                  <a:lnTo>
                    <a:pt x="2367915" y="3944861"/>
                  </a:lnTo>
                  <a:lnTo>
                    <a:pt x="2367915" y="3929888"/>
                  </a:lnTo>
                  <a:lnTo>
                    <a:pt x="2368067" y="3922052"/>
                  </a:lnTo>
                  <a:lnTo>
                    <a:pt x="2374315" y="3883266"/>
                  </a:lnTo>
                  <a:lnTo>
                    <a:pt x="2396680" y="3851948"/>
                  </a:lnTo>
                  <a:lnTo>
                    <a:pt x="2440508" y="3839019"/>
                  </a:lnTo>
                  <a:lnTo>
                    <a:pt x="2448979" y="3839426"/>
                  </a:lnTo>
                  <a:lnTo>
                    <a:pt x="2489835" y="3857726"/>
                  </a:lnTo>
                  <a:lnTo>
                    <a:pt x="2511412" y="3894632"/>
                  </a:lnTo>
                  <a:lnTo>
                    <a:pt x="2514130" y="3916311"/>
                  </a:lnTo>
                  <a:lnTo>
                    <a:pt x="2513457" y="3927271"/>
                  </a:lnTo>
                  <a:lnTo>
                    <a:pt x="2498445" y="3966057"/>
                  </a:lnTo>
                  <a:lnTo>
                    <a:pt x="2471775" y="3998620"/>
                  </a:lnTo>
                  <a:lnTo>
                    <a:pt x="2440825" y="4027690"/>
                  </a:lnTo>
                  <a:lnTo>
                    <a:pt x="2433396" y="4034612"/>
                  </a:lnTo>
                  <a:lnTo>
                    <a:pt x="2407259" y="4062425"/>
                  </a:lnTo>
                  <a:lnTo>
                    <a:pt x="2390025" y="4103674"/>
                  </a:lnTo>
                  <a:lnTo>
                    <a:pt x="2390025" y="4171061"/>
                  </a:lnTo>
                  <a:lnTo>
                    <a:pt x="2531846" y="4171061"/>
                  </a:lnTo>
                  <a:lnTo>
                    <a:pt x="2531846" y="4131208"/>
                  </a:lnTo>
                  <a:lnTo>
                    <a:pt x="2532799" y="4122839"/>
                  </a:lnTo>
                  <a:lnTo>
                    <a:pt x="2561348" y="4086021"/>
                  </a:lnTo>
                  <a:lnTo>
                    <a:pt x="2617660" y="4043540"/>
                  </a:lnTo>
                  <a:lnTo>
                    <a:pt x="2627515" y="4035666"/>
                  </a:lnTo>
                  <a:lnTo>
                    <a:pt x="2655290" y="4008755"/>
                  </a:lnTo>
                  <a:lnTo>
                    <a:pt x="2677845" y="3977386"/>
                  </a:lnTo>
                  <a:lnTo>
                    <a:pt x="2692235" y="3941000"/>
                  </a:lnTo>
                  <a:lnTo>
                    <a:pt x="2694330" y="3927246"/>
                  </a:lnTo>
                  <a:lnTo>
                    <a:pt x="2695041" y="3912641"/>
                  </a:lnTo>
                  <a:close/>
                </a:path>
                <a:path w="2725420" h="6981190">
                  <a:moveTo>
                    <a:pt x="2725051" y="5109222"/>
                  </a:moveTo>
                  <a:lnTo>
                    <a:pt x="2718346" y="5045456"/>
                  </a:lnTo>
                  <a:lnTo>
                    <a:pt x="2698432" y="4988039"/>
                  </a:lnTo>
                  <a:lnTo>
                    <a:pt x="2666301" y="4937734"/>
                  </a:lnTo>
                  <a:lnTo>
                    <a:pt x="2623350" y="4895405"/>
                  </a:lnTo>
                  <a:lnTo>
                    <a:pt x="2569387" y="4861115"/>
                  </a:lnTo>
                  <a:lnTo>
                    <a:pt x="2505494" y="4835652"/>
                  </a:lnTo>
                  <a:lnTo>
                    <a:pt x="2432901" y="4819701"/>
                  </a:lnTo>
                  <a:lnTo>
                    <a:pt x="2393404" y="4815687"/>
                  </a:lnTo>
                  <a:lnTo>
                    <a:pt x="2351201" y="4814341"/>
                  </a:lnTo>
                  <a:lnTo>
                    <a:pt x="2308237" y="4815700"/>
                  </a:lnTo>
                  <a:lnTo>
                    <a:pt x="2266835" y="4819777"/>
                  </a:lnTo>
                  <a:lnTo>
                    <a:pt x="2227148" y="4826546"/>
                  </a:lnTo>
                  <a:lnTo>
                    <a:pt x="2189289" y="4836007"/>
                  </a:lnTo>
                  <a:lnTo>
                    <a:pt x="2120989" y="4862258"/>
                  </a:lnTo>
                  <a:lnTo>
                    <a:pt x="2062810" y="4897793"/>
                  </a:lnTo>
                  <a:lnTo>
                    <a:pt x="2016023" y="4941836"/>
                  </a:lnTo>
                  <a:lnTo>
                    <a:pt x="1980666" y="4994008"/>
                  </a:lnTo>
                  <a:lnTo>
                    <a:pt x="1958682" y="5053546"/>
                  </a:lnTo>
                  <a:lnTo>
                    <a:pt x="1951291" y="5120322"/>
                  </a:lnTo>
                  <a:lnTo>
                    <a:pt x="1951380" y="5127282"/>
                  </a:lnTo>
                  <a:lnTo>
                    <a:pt x="1952066" y="5140744"/>
                  </a:lnTo>
                  <a:lnTo>
                    <a:pt x="1954136" y="5160721"/>
                  </a:lnTo>
                  <a:lnTo>
                    <a:pt x="2201405" y="5160721"/>
                  </a:lnTo>
                  <a:lnTo>
                    <a:pt x="2201405" y="5136756"/>
                  </a:lnTo>
                  <a:lnTo>
                    <a:pt x="2201646" y="5124170"/>
                  </a:lnTo>
                  <a:lnTo>
                    <a:pt x="2208009" y="5074183"/>
                  </a:lnTo>
                  <a:lnTo>
                    <a:pt x="2229294" y="5029606"/>
                  </a:lnTo>
                  <a:lnTo>
                    <a:pt x="2258403" y="5004841"/>
                  </a:lnTo>
                  <a:lnTo>
                    <a:pt x="2300554" y="4992192"/>
                  </a:lnTo>
                  <a:lnTo>
                    <a:pt x="2317699" y="4991341"/>
                  </a:lnTo>
                  <a:lnTo>
                    <a:pt x="2331224" y="4992014"/>
                  </a:lnTo>
                  <a:lnTo>
                    <a:pt x="2378062" y="5007597"/>
                  </a:lnTo>
                  <a:lnTo>
                    <a:pt x="2411819" y="5038344"/>
                  </a:lnTo>
                  <a:lnTo>
                    <a:pt x="2431161" y="5080343"/>
                  </a:lnTo>
                  <a:lnTo>
                    <a:pt x="2435466" y="5115103"/>
                  </a:lnTo>
                  <a:lnTo>
                    <a:pt x="2434412" y="5132552"/>
                  </a:lnTo>
                  <a:lnTo>
                    <a:pt x="2418765" y="5180825"/>
                  </a:lnTo>
                  <a:lnTo>
                    <a:pt x="2390825" y="5221465"/>
                  </a:lnTo>
                  <a:lnTo>
                    <a:pt x="2355761" y="5258778"/>
                  </a:lnTo>
                  <a:lnTo>
                    <a:pt x="2318321" y="5293245"/>
                  </a:lnTo>
                  <a:lnTo>
                    <a:pt x="2306447" y="5304371"/>
                  </a:lnTo>
                  <a:lnTo>
                    <a:pt x="2273731" y="5337746"/>
                  </a:lnTo>
                  <a:lnTo>
                    <a:pt x="2249233" y="5371414"/>
                  </a:lnTo>
                  <a:lnTo>
                    <a:pt x="2237016" y="5414924"/>
                  </a:lnTo>
                  <a:lnTo>
                    <a:pt x="2237016" y="5522696"/>
                  </a:lnTo>
                  <a:lnTo>
                    <a:pt x="2237016" y="5522887"/>
                  </a:lnTo>
                  <a:lnTo>
                    <a:pt x="2464016" y="5522887"/>
                  </a:lnTo>
                  <a:lnTo>
                    <a:pt x="2464016" y="5459171"/>
                  </a:lnTo>
                  <a:lnTo>
                    <a:pt x="2465552" y="5445747"/>
                  </a:lnTo>
                  <a:lnTo>
                    <a:pt x="2488425" y="5407571"/>
                  </a:lnTo>
                  <a:lnTo>
                    <a:pt x="2524480" y="5376037"/>
                  </a:lnTo>
                  <a:lnTo>
                    <a:pt x="2553652" y="5354320"/>
                  </a:lnTo>
                  <a:lnTo>
                    <a:pt x="2601328" y="5318709"/>
                  </a:lnTo>
                  <a:lnTo>
                    <a:pt x="2632456" y="5292623"/>
                  </a:lnTo>
                  <a:lnTo>
                    <a:pt x="2661539" y="5263083"/>
                  </a:lnTo>
                  <a:lnTo>
                    <a:pt x="2686672" y="5230596"/>
                  </a:lnTo>
                  <a:lnTo>
                    <a:pt x="2707335" y="5194312"/>
                  </a:lnTo>
                  <a:lnTo>
                    <a:pt x="2720594" y="5154625"/>
                  </a:lnTo>
                  <a:lnTo>
                    <a:pt x="2723934" y="5132603"/>
                  </a:lnTo>
                  <a:lnTo>
                    <a:pt x="2725051" y="5109222"/>
                  </a:lnTo>
                  <a:close/>
                </a:path>
              </a:pathLst>
            </a:custGeom>
            <a:solidFill>
              <a:srgbClr val="FFFFFF"/>
            </a:solidFill>
          </p:spPr>
          <p:txBody>
            <a:bodyPr wrap="square" lIns="0" tIns="0" rIns="0" bIns="0" rtlCol="0"/>
            <a:lstStyle/>
            <a:p>
              <a:endParaRPr sz="1227"/>
            </a:p>
          </p:txBody>
        </p:sp>
      </p:grpSp>
      <p:sp>
        <p:nvSpPr>
          <p:cNvPr id="36" name="object 36"/>
          <p:cNvSpPr txBox="1"/>
          <p:nvPr/>
        </p:nvSpPr>
        <p:spPr>
          <a:xfrm>
            <a:off x="6034942" y="6537614"/>
            <a:ext cx="126856" cy="130805"/>
          </a:xfrm>
          <a:prstGeom prst="rect">
            <a:avLst/>
          </a:prstGeom>
        </p:spPr>
        <p:txBody>
          <a:bodyPr vert="horz" wrap="square" lIns="0" tIns="0" rIns="0" bIns="0" rtlCol="0">
            <a:spAutoFit/>
          </a:bodyPr>
          <a:lstStyle/>
          <a:p>
            <a:pPr marL="25977">
              <a:lnSpc>
                <a:spcPts val="1040"/>
              </a:lnSpc>
            </a:pPr>
            <a:fld id="{81D60167-4931-47E6-BA6A-407CBD079E47}" type="slidenum">
              <a:rPr sz="1023" b="1" dirty="0">
                <a:solidFill>
                  <a:srgbClr val="0082BF"/>
                </a:solidFill>
                <a:latin typeface="Calibri"/>
                <a:cs typeface="Calibri"/>
              </a:rPr>
              <a:pPr marL="25977">
                <a:lnSpc>
                  <a:spcPts val="1040"/>
                </a:lnSpc>
              </a:pPr>
              <a:t>5</a:t>
            </a:fld>
            <a:endParaRPr sz="1023">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4566"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1309"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4" name="object 4"/>
          <p:cNvPicPr/>
          <p:nvPr/>
        </p:nvPicPr>
        <p:blipFill>
          <a:blip r:embed="rId2" cstate="print"/>
          <a:stretch>
            <a:fillRect/>
          </a:stretch>
        </p:blipFill>
        <p:spPr>
          <a:xfrm>
            <a:off x="1108363" y="226523"/>
            <a:ext cx="361649" cy="337860"/>
          </a:xfrm>
          <a:prstGeom prst="rect">
            <a:avLst/>
          </a:prstGeom>
        </p:spPr>
      </p:pic>
      <p:grpSp>
        <p:nvGrpSpPr>
          <p:cNvPr id="5" name="object 5"/>
          <p:cNvGrpSpPr/>
          <p:nvPr/>
        </p:nvGrpSpPr>
        <p:grpSpPr>
          <a:xfrm>
            <a:off x="2079949" y="4543975"/>
            <a:ext cx="1135640" cy="1141701"/>
            <a:chOff x="1882192" y="6664496"/>
            <a:chExt cx="1665605" cy="1674495"/>
          </a:xfrm>
        </p:grpSpPr>
        <p:sp>
          <p:nvSpPr>
            <p:cNvPr id="6" name="object 6"/>
            <p:cNvSpPr/>
            <p:nvPr/>
          </p:nvSpPr>
          <p:spPr>
            <a:xfrm>
              <a:off x="2714703" y="6673381"/>
              <a:ext cx="753745" cy="567055"/>
            </a:xfrm>
            <a:custGeom>
              <a:avLst/>
              <a:gdLst/>
              <a:ahLst/>
              <a:cxnLst/>
              <a:rect l="l" t="t" r="r" b="b"/>
              <a:pathLst>
                <a:path w="753745" h="567054">
                  <a:moveTo>
                    <a:pt x="0" y="0"/>
                  </a:moveTo>
                  <a:lnTo>
                    <a:pt x="0" y="208165"/>
                  </a:lnTo>
                  <a:lnTo>
                    <a:pt x="48063" y="210010"/>
                  </a:lnTo>
                  <a:lnTo>
                    <a:pt x="95377" y="215473"/>
                  </a:lnTo>
                  <a:lnTo>
                    <a:pt x="141772" y="224446"/>
                  </a:lnTo>
                  <a:lnTo>
                    <a:pt x="187077" y="236823"/>
                  </a:lnTo>
                  <a:lnTo>
                    <a:pt x="231124" y="252494"/>
                  </a:lnTo>
                  <a:lnTo>
                    <a:pt x="273744" y="271353"/>
                  </a:lnTo>
                  <a:lnTo>
                    <a:pt x="314765" y="293293"/>
                  </a:lnTo>
                  <a:lnTo>
                    <a:pt x="354020" y="318204"/>
                  </a:lnTo>
                  <a:lnTo>
                    <a:pt x="391337" y="345981"/>
                  </a:lnTo>
                  <a:lnTo>
                    <a:pt x="426548" y="376515"/>
                  </a:lnTo>
                  <a:lnTo>
                    <a:pt x="459484" y="409698"/>
                  </a:lnTo>
                  <a:lnTo>
                    <a:pt x="489973" y="445423"/>
                  </a:lnTo>
                  <a:lnTo>
                    <a:pt x="517848" y="483583"/>
                  </a:lnTo>
                  <a:lnTo>
                    <a:pt x="542938" y="524069"/>
                  </a:lnTo>
                  <a:lnTo>
                    <a:pt x="565073" y="566775"/>
                  </a:lnTo>
                  <a:lnTo>
                    <a:pt x="753427" y="478142"/>
                  </a:lnTo>
                  <a:lnTo>
                    <a:pt x="731671" y="435165"/>
                  </a:lnTo>
                  <a:lnTo>
                    <a:pt x="707667" y="393832"/>
                  </a:lnTo>
                  <a:lnTo>
                    <a:pt x="681511" y="354204"/>
                  </a:lnTo>
                  <a:lnTo>
                    <a:pt x="653298" y="316341"/>
                  </a:lnTo>
                  <a:lnTo>
                    <a:pt x="623124" y="280304"/>
                  </a:lnTo>
                  <a:lnTo>
                    <a:pt x="591084" y="246153"/>
                  </a:lnTo>
                  <a:lnTo>
                    <a:pt x="557273" y="213949"/>
                  </a:lnTo>
                  <a:lnTo>
                    <a:pt x="521786" y="183753"/>
                  </a:lnTo>
                  <a:lnTo>
                    <a:pt x="484720" y="155624"/>
                  </a:lnTo>
                  <a:lnTo>
                    <a:pt x="446170" y="129624"/>
                  </a:lnTo>
                  <a:lnTo>
                    <a:pt x="406230" y="105812"/>
                  </a:lnTo>
                  <a:lnTo>
                    <a:pt x="364996" y="84250"/>
                  </a:lnTo>
                  <a:lnTo>
                    <a:pt x="322564" y="64998"/>
                  </a:lnTo>
                  <a:lnTo>
                    <a:pt x="279030" y="48117"/>
                  </a:lnTo>
                  <a:lnTo>
                    <a:pt x="234487" y="33667"/>
                  </a:lnTo>
                  <a:lnTo>
                    <a:pt x="189032" y="21708"/>
                  </a:lnTo>
                  <a:lnTo>
                    <a:pt x="142761" y="12301"/>
                  </a:lnTo>
                  <a:lnTo>
                    <a:pt x="95768" y="5507"/>
                  </a:lnTo>
                  <a:lnTo>
                    <a:pt x="48149" y="1387"/>
                  </a:lnTo>
                  <a:lnTo>
                    <a:pt x="0" y="0"/>
                  </a:lnTo>
                  <a:close/>
                </a:path>
              </a:pathLst>
            </a:custGeom>
            <a:solidFill>
              <a:srgbClr val="5B9BD5"/>
            </a:solidFill>
          </p:spPr>
          <p:txBody>
            <a:bodyPr wrap="square" lIns="0" tIns="0" rIns="0" bIns="0" rtlCol="0"/>
            <a:lstStyle/>
            <a:p>
              <a:endParaRPr sz="1227"/>
            </a:p>
          </p:txBody>
        </p:sp>
        <p:sp>
          <p:nvSpPr>
            <p:cNvPr id="7" name="object 7"/>
            <p:cNvSpPr/>
            <p:nvPr/>
          </p:nvSpPr>
          <p:spPr>
            <a:xfrm>
              <a:off x="1882192" y="6864475"/>
              <a:ext cx="1665605" cy="1474470"/>
            </a:xfrm>
            <a:custGeom>
              <a:avLst/>
              <a:gdLst/>
              <a:ahLst/>
              <a:cxnLst/>
              <a:rect l="l" t="t" r="r" b="b"/>
              <a:pathLst>
                <a:path w="1665604" h="1474470">
                  <a:moveTo>
                    <a:pt x="301740" y="0"/>
                  </a:moveTo>
                  <a:lnTo>
                    <a:pt x="264684" y="32534"/>
                  </a:lnTo>
                  <a:lnTo>
                    <a:pt x="229937" y="66854"/>
                  </a:lnTo>
                  <a:lnTo>
                    <a:pt x="197524" y="102844"/>
                  </a:lnTo>
                  <a:lnTo>
                    <a:pt x="167471" y="140390"/>
                  </a:lnTo>
                  <a:lnTo>
                    <a:pt x="139803" y="179376"/>
                  </a:lnTo>
                  <a:lnTo>
                    <a:pt x="114546" y="219687"/>
                  </a:lnTo>
                  <a:lnTo>
                    <a:pt x="91727" y="261208"/>
                  </a:lnTo>
                  <a:lnTo>
                    <a:pt x="71371" y="303824"/>
                  </a:lnTo>
                  <a:lnTo>
                    <a:pt x="53503" y="347419"/>
                  </a:lnTo>
                  <a:lnTo>
                    <a:pt x="38150" y="391878"/>
                  </a:lnTo>
                  <a:lnTo>
                    <a:pt x="25336" y="437087"/>
                  </a:lnTo>
                  <a:lnTo>
                    <a:pt x="15089" y="482930"/>
                  </a:lnTo>
                  <a:lnTo>
                    <a:pt x="7433" y="529291"/>
                  </a:lnTo>
                  <a:lnTo>
                    <a:pt x="2395" y="576057"/>
                  </a:lnTo>
                  <a:lnTo>
                    <a:pt x="0" y="623111"/>
                  </a:lnTo>
                  <a:lnTo>
                    <a:pt x="273" y="670338"/>
                  </a:lnTo>
                  <a:lnTo>
                    <a:pt x="3242" y="717624"/>
                  </a:lnTo>
                  <a:lnTo>
                    <a:pt x="8931" y="764852"/>
                  </a:lnTo>
                  <a:lnTo>
                    <a:pt x="17366" y="811909"/>
                  </a:lnTo>
                  <a:lnTo>
                    <a:pt x="28573" y="858678"/>
                  </a:lnTo>
                  <a:lnTo>
                    <a:pt x="42577" y="905045"/>
                  </a:lnTo>
                  <a:lnTo>
                    <a:pt x="59406" y="950895"/>
                  </a:lnTo>
                  <a:lnTo>
                    <a:pt x="79083" y="996111"/>
                  </a:lnTo>
                  <a:lnTo>
                    <a:pt x="101194" y="1039780"/>
                  </a:lnTo>
                  <a:lnTo>
                    <a:pt x="125499" y="1081593"/>
                  </a:lnTo>
                  <a:lnTo>
                    <a:pt x="151894" y="1121514"/>
                  </a:lnTo>
                  <a:lnTo>
                    <a:pt x="180275" y="1159505"/>
                  </a:lnTo>
                  <a:lnTo>
                    <a:pt x="210538" y="1195528"/>
                  </a:lnTo>
                  <a:lnTo>
                    <a:pt x="242579" y="1229547"/>
                  </a:lnTo>
                  <a:lnTo>
                    <a:pt x="276294" y="1261523"/>
                  </a:lnTo>
                  <a:lnTo>
                    <a:pt x="311580" y="1291419"/>
                  </a:lnTo>
                  <a:lnTo>
                    <a:pt x="348332" y="1319199"/>
                  </a:lnTo>
                  <a:lnTo>
                    <a:pt x="386447" y="1344824"/>
                  </a:lnTo>
                  <a:lnTo>
                    <a:pt x="425821" y="1368257"/>
                  </a:lnTo>
                  <a:lnTo>
                    <a:pt x="466349" y="1389460"/>
                  </a:lnTo>
                  <a:lnTo>
                    <a:pt x="507928" y="1408397"/>
                  </a:lnTo>
                  <a:lnTo>
                    <a:pt x="550453" y="1425030"/>
                  </a:lnTo>
                  <a:lnTo>
                    <a:pt x="593822" y="1439321"/>
                  </a:lnTo>
                  <a:lnTo>
                    <a:pt x="637930" y="1451234"/>
                  </a:lnTo>
                  <a:lnTo>
                    <a:pt x="682673" y="1460729"/>
                  </a:lnTo>
                  <a:lnTo>
                    <a:pt x="727947" y="1467772"/>
                  </a:lnTo>
                  <a:lnTo>
                    <a:pt x="773648" y="1472323"/>
                  </a:lnTo>
                  <a:lnTo>
                    <a:pt x="819673" y="1474345"/>
                  </a:lnTo>
                  <a:lnTo>
                    <a:pt x="865917" y="1473801"/>
                  </a:lnTo>
                  <a:lnTo>
                    <a:pt x="912277" y="1470654"/>
                  </a:lnTo>
                  <a:lnTo>
                    <a:pt x="958649" y="1464866"/>
                  </a:lnTo>
                  <a:lnTo>
                    <a:pt x="1004928" y="1456400"/>
                  </a:lnTo>
                  <a:lnTo>
                    <a:pt x="1051011" y="1445219"/>
                  </a:lnTo>
                  <a:lnTo>
                    <a:pt x="1096794" y="1431284"/>
                  </a:lnTo>
                  <a:lnTo>
                    <a:pt x="1142173" y="1414559"/>
                  </a:lnTo>
                  <a:lnTo>
                    <a:pt x="1187044" y="1395006"/>
                  </a:lnTo>
                  <a:lnTo>
                    <a:pt x="1230713" y="1372895"/>
                  </a:lnTo>
                  <a:lnTo>
                    <a:pt x="1272526" y="1348590"/>
                  </a:lnTo>
                  <a:lnTo>
                    <a:pt x="1312447" y="1322195"/>
                  </a:lnTo>
                  <a:lnTo>
                    <a:pt x="1350438" y="1293814"/>
                  </a:lnTo>
                  <a:lnTo>
                    <a:pt x="1386461" y="1263551"/>
                  </a:lnTo>
                  <a:lnTo>
                    <a:pt x="1420479" y="1231510"/>
                  </a:lnTo>
                  <a:lnTo>
                    <a:pt x="1452456" y="1197794"/>
                  </a:lnTo>
                  <a:lnTo>
                    <a:pt x="1482352" y="1162509"/>
                  </a:lnTo>
                  <a:lnTo>
                    <a:pt x="1510131" y="1125756"/>
                  </a:lnTo>
                  <a:lnTo>
                    <a:pt x="1535756" y="1087642"/>
                  </a:lnTo>
                  <a:lnTo>
                    <a:pt x="1559189" y="1048268"/>
                  </a:lnTo>
                  <a:lnTo>
                    <a:pt x="1580393" y="1007740"/>
                  </a:lnTo>
                  <a:lnTo>
                    <a:pt x="1599330" y="966161"/>
                  </a:lnTo>
                  <a:lnTo>
                    <a:pt x="1615963" y="923636"/>
                  </a:lnTo>
                  <a:lnTo>
                    <a:pt x="1630254" y="880267"/>
                  </a:lnTo>
                  <a:lnTo>
                    <a:pt x="1642166" y="836159"/>
                  </a:lnTo>
                  <a:lnTo>
                    <a:pt x="1651662" y="791416"/>
                  </a:lnTo>
                  <a:lnTo>
                    <a:pt x="1658704" y="746142"/>
                  </a:lnTo>
                  <a:lnTo>
                    <a:pt x="1663255" y="700441"/>
                  </a:lnTo>
                  <a:lnTo>
                    <a:pt x="1665278" y="654416"/>
                  </a:lnTo>
                  <a:lnTo>
                    <a:pt x="1664734" y="608172"/>
                  </a:lnTo>
                  <a:lnTo>
                    <a:pt x="1661587" y="561812"/>
                  </a:lnTo>
                  <a:lnTo>
                    <a:pt x="1655799" y="515440"/>
                  </a:lnTo>
                  <a:lnTo>
                    <a:pt x="1647333" y="469161"/>
                  </a:lnTo>
                  <a:lnTo>
                    <a:pt x="1636151" y="423078"/>
                  </a:lnTo>
                  <a:lnTo>
                    <a:pt x="1622217" y="377295"/>
                  </a:lnTo>
                  <a:lnTo>
                    <a:pt x="1605491" y="331916"/>
                  </a:lnTo>
                  <a:lnTo>
                    <a:pt x="1585938" y="287045"/>
                  </a:lnTo>
                  <a:lnTo>
                    <a:pt x="1397585" y="375678"/>
                  </a:lnTo>
                  <a:lnTo>
                    <a:pt x="1417040" y="421677"/>
                  </a:lnTo>
                  <a:lnTo>
                    <a:pt x="1432597" y="468488"/>
                  </a:lnTo>
                  <a:lnTo>
                    <a:pt x="1444303" y="515899"/>
                  </a:lnTo>
                  <a:lnTo>
                    <a:pt x="1452205" y="563695"/>
                  </a:lnTo>
                  <a:lnTo>
                    <a:pt x="1456351" y="611662"/>
                  </a:lnTo>
                  <a:lnTo>
                    <a:pt x="1456790" y="659586"/>
                  </a:lnTo>
                  <a:lnTo>
                    <a:pt x="1453569" y="707254"/>
                  </a:lnTo>
                  <a:lnTo>
                    <a:pt x="1446737" y="754452"/>
                  </a:lnTo>
                  <a:lnTo>
                    <a:pt x="1436340" y="800966"/>
                  </a:lnTo>
                  <a:lnTo>
                    <a:pt x="1422426" y="846581"/>
                  </a:lnTo>
                  <a:lnTo>
                    <a:pt x="1405044" y="891084"/>
                  </a:lnTo>
                  <a:lnTo>
                    <a:pt x="1384242" y="934261"/>
                  </a:lnTo>
                  <a:lnTo>
                    <a:pt x="1360066" y="975898"/>
                  </a:lnTo>
                  <a:lnTo>
                    <a:pt x="1332566" y="1015781"/>
                  </a:lnTo>
                  <a:lnTo>
                    <a:pt x="1301788" y="1053697"/>
                  </a:lnTo>
                  <a:lnTo>
                    <a:pt x="1267781" y="1089430"/>
                  </a:lnTo>
                  <a:lnTo>
                    <a:pt x="1230592" y="1122768"/>
                  </a:lnTo>
                  <a:lnTo>
                    <a:pt x="1191789" y="1152430"/>
                  </a:lnTo>
                  <a:lnTo>
                    <a:pt x="1151441" y="1178612"/>
                  </a:lnTo>
                  <a:lnTo>
                    <a:pt x="1109744" y="1201334"/>
                  </a:lnTo>
                  <a:lnTo>
                    <a:pt x="1066893" y="1220615"/>
                  </a:lnTo>
                  <a:lnTo>
                    <a:pt x="1023084" y="1236471"/>
                  </a:lnTo>
                  <a:lnTo>
                    <a:pt x="978512" y="1248923"/>
                  </a:lnTo>
                  <a:lnTo>
                    <a:pt x="933373" y="1257988"/>
                  </a:lnTo>
                  <a:lnTo>
                    <a:pt x="887862" y="1263685"/>
                  </a:lnTo>
                  <a:lnTo>
                    <a:pt x="842174" y="1266032"/>
                  </a:lnTo>
                  <a:lnTo>
                    <a:pt x="796506" y="1265048"/>
                  </a:lnTo>
                  <a:lnTo>
                    <a:pt x="751052" y="1260752"/>
                  </a:lnTo>
                  <a:lnTo>
                    <a:pt x="706008" y="1253161"/>
                  </a:lnTo>
                  <a:lnTo>
                    <a:pt x="661570" y="1242295"/>
                  </a:lnTo>
                  <a:lnTo>
                    <a:pt x="617933" y="1228172"/>
                  </a:lnTo>
                  <a:lnTo>
                    <a:pt x="575292" y="1210810"/>
                  </a:lnTo>
                  <a:lnTo>
                    <a:pt x="533843" y="1190227"/>
                  </a:lnTo>
                  <a:lnTo>
                    <a:pt x="493782" y="1166443"/>
                  </a:lnTo>
                  <a:lnTo>
                    <a:pt x="455304" y="1139476"/>
                  </a:lnTo>
                  <a:lnTo>
                    <a:pt x="418604" y="1109344"/>
                  </a:lnTo>
                  <a:lnTo>
                    <a:pt x="383877" y="1076066"/>
                  </a:lnTo>
                  <a:lnTo>
                    <a:pt x="351320" y="1039660"/>
                  </a:lnTo>
                  <a:lnTo>
                    <a:pt x="321659" y="1000856"/>
                  </a:lnTo>
                  <a:lnTo>
                    <a:pt x="295476" y="960508"/>
                  </a:lnTo>
                  <a:lnTo>
                    <a:pt x="272754" y="918811"/>
                  </a:lnTo>
                  <a:lnTo>
                    <a:pt x="253474" y="875960"/>
                  </a:lnTo>
                  <a:lnTo>
                    <a:pt x="237618" y="832151"/>
                  </a:lnTo>
                  <a:lnTo>
                    <a:pt x="225167" y="787579"/>
                  </a:lnTo>
                  <a:lnTo>
                    <a:pt x="216102" y="742440"/>
                  </a:lnTo>
                  <a:lnTo>
                    <a:pt x="210405" y="696929"/>
                  </a:lnTo>
                  <a:lnTo>
                    <a:pt x="208058" y="651242"/>
                  </a:lnTo>
                  <a:lnTo>
                    <a:pt x="209042" y="605573"/>
                  </a:lnTo>
                  <a:lnTo>
                    <a:pt x="213339" y="560119"/>
                  </a:lnTo>
                  <a:lnTo>
                    <a:pt x="220930" y="515076"/>
                  </a:lnTo>
                  <a:lnTo>
                    <a:pt x="231797" y="470638"/>
                  </a:lnTo>
                  <a:lnTo>
                    <a:pt x="245921" y="427000"/>
                  </a:lnTo>
                  <a:lnTo>
                    <a:pt x="263284" y="384360"/>
                  </a:lnTo>
                  <a:lnTo>
                    <a:pt x="283867" y="342911"/>
                  </a:lnTo>
                  <a:lnTo>
                    <a:pt x="307652" y="302849"/>
                  </a:lnTo>
                  <a:lnTo>
                    <a:pt x="334621" y="264371"/>
                  </a:lnTo>
                  <a:lnTo>
                    <a:pt x="364754" y="227671"/>
                  </a:lnTo>
                  <a:lnTo>
                    <a:pt x="398034" y="192945"/>
                  </a:lnTo>
                  <a:lnTo>
                    <a:pt x="434442" y="160388"/>
                  </a:lnTo>
                  <a:lnTo>
                    <a:pt x="301740" y="0"/>
                  </a:lnTo>
                  <a:close/>
                </a:path>
              </a:pathLst>
            </a:custGeom>
            <a:solidFill>
              <a:srgbClr val="E5332A"/>
            </a:solidFill>
          </p:spPr>
          <p:txBody>
            <a:bodyPr wrap="square" lIns="0" tIns="0" rIns="0" bIns="0" rtlCol="0"/>
            <a:lstStyle/>
            <a:p>
              <a:endParaRPr sz="1227"/>
            </a:p>
          </p:txBody>
        </p:sp>
        <p:sp>
          <p:nvSpPr>
            <p:cNvPr id="8" name="object 8"/>
            <p:cNvSpPr/>
            <p:nvPr/>
          </p:nvSpPr>
          <p:spPr>
            <a:xfrm>
              <a:off x="2183937" y="6699547"/>
              <a:ext cx="375920" cy="325755"/>
            </a:xfrm>
            <a:custGeom>
              <a:avLst/>
              <a:gdLst/>
              <a:ahLst/>
              <a:cxnLst/>
              <a:rect l="l" t="t" r="r" b="b"/>
              <a:pathLst>
                <a:path w="375919" h="325754">
                  <a:moveTo>
                    <a:pt x="323684" y="0"/>
                  </a:moveTo>
                  <a:lnTo>
                    <a:pt x="273329" y="14632"/>
                  </a:lnTo>
                  <a:lnTo>
                    <a:pt x="224115" y="32358"/>
                  </a:lnTo>
                  <a:lnTo>
                    <a:pt x="176180" y="53106"/>
                  </a:lnTo>
                  <a:lnTo>
                    <a:pt x="129663" y="76807"/>
                  </a:lnTo>
                  <a:lnTo>
                    <a:pt x="84702" y="103390"/>
                  </a:lnTo>
                  <a:lnTo>
                    <a:pt x="41435" y="132785"/>
                  </a:lnTo>
                  <a:lnTo>
                    <a:pt x="0" y="164922"/>
                  </a:lnTo>
                  <a:lnTo>
                    <a:pt x="132689" y="325323"/>
                  </a:lnTo>
                  <a:lnTo>
                    <a:pt x="176588" y="292151"/>
                  </a:lnTo>
                  <a:lnTo>
                    <a:pt x="223099" y="263050"/>
                  </a:lnTo>
                  <a:lnTo>
                    <a:pt x="271939" y="238166"/>
                  </a:lnTo>
                  <a:lnTo>
                    <a:pt x="322822" y="217642"/>
                  </a:lnTo>
                  <a:lnTo>
                    <a:pt x="375462" y="201625"/>
                  </a:lnTo>
                  <a:lnTo>
                    <a:pt x="323684" y="0"/>
                  </a:lnTo>
                  <a:close/>
                </a:path>
              </a:pathLst>
            </a:custGeom>
            <a:solidFill>
              <a:srgbClr val="A5A5A5"/>
            </a:solidFill>
          </p:spPr>
          <p:txBody>
            <a:bodyPr wrap="square" lIns="0" tIns="0" rIns="0" bIns="0" rtlCol="0"/>
            <a:lstStyle/>
            <a:p>
              <a:endParaRPr sz="1227"/>
            </a:p>
          </p:txBody>
        </p:sp>
        <p:sp>
          <p:nvSpPr>
            <p:cNvPr id="9" name="object 9"/>
            <p:cNvSpPr/>
            <p:nvPr/>
          </p:nvSpPr>
          <p:spPr>
            <a:xfrm>
              <a:off x="2183937" y="6699547"/>
              <a:ext cx="375920" cy="325755"/>
            </a:xfrm>
            <a:custGeom>
              <a:avLst/>
              <a:gdLst/>
              <a:ahLst/>
              <a:cxnLst/>
              <a:rect l="l" t="t" r="r" b="b"/>
              <a:pathLst>
                <a:path w="375919" h="325754">
                  <a:moveTo>
                    <a:pt x="0" y="164922"/>
                  </a:moveTo>
                  <a:lnTo>
                    <a:pt x="41435" y="132785"/>
                  </a:lnTo>
                  <a:lnTo>
                    <a:pt x="84702" y="103390"/>
                  </a:lnTo>
                  <a:lnTo>
                    <a:pt x="129663" y="76807"/>
                  </a:lnTo>
                  <a:lnTo>
                    <a:pt x="176180" y="53106"/>
                  </a:lnTo>
                  <a:lnTo>
                    <a:pt x="224115" y="32358"/>
                  </a:lnTo>
                  <a:lnTo>
                    <a:pt x="273329" y="14632"/>
                  </a:lnTo>
                  <a:lnTo>
                    <a:pt x="323684" y="0"/>
                  </a:lnTo>
                  <a:lnTo>
                    <a:pt x="375462" y="201625"/>
                  </a:lnTo>
                  <a:lnTo>
                    <a:pt x="322822" y="217642"/>
                  </a:lnTo>
                  <a:lnTo>
                    <a:pt x="271939" y="238166"/>
                  </a:lnTo>
                  <a:lnTo>
                    <a:pt x="223099" y="263050"/>
                  </a:lnTo>
                  <a:lnTo>
                    <a:pt x="176588" y="292151"/>
                  </a:lnTo>
                  <a:lnTo>
                    <a:pt x="132689" y="325323"/>
                  </a:lnTo>
                  <a:lnTo>
                    <a:pt x="0" y="164922"/>
                  </a:lnTo>
                  <a:close/>
                </a:path>
              </a:pathLst>
            </a:custGeom>
            <a:ln w="17767">
              <a:solidFill>
                <a:srgbClr val="FFFFFF"/>
              </a:solidFill>
            </a:ln>
          </p:spPr>
          <p:txBody>
            <a:bodyPr wrap="square" lIns="0" tIns="0" rIns="0" bIns="0" rtlCol="0"/>
            <a:lstStyle/>
            <a:p>
              <a:endParaRPr sz="1227"/>
            </a:p>
          </p:txBody>
        </p:sp>
        <p:pic>
          <p:nvPicPr>
            <p:cNvPr id="10" name="object 10"/>
            <p:cNvPicPr/>
            <p:nvPr/>
          </p:nvPicPr>
          <p:blipFill>
            <a:blip r:embed="rId3" cstate="print"/>
            <a:stretch>
              <a:fillRect/>
            </a:stretch>
          </p:blipFill>
          <p:spPr>
            <a:xfrm>
              <a:off x="2498742" y="6664496"/>
              <a:ext cx="224840" cy="245554"/>
            </a:xfrm>
            <a:prstGeom prst="rect">
              <a:avLst/>
            </a:prstGeom>
          </p:spPr>
        </p:pic>
      </p:grpSp>
      <p:sp>
        <p:nvSpPr>
          <p:cNvPr id="11" name="object 11"/>
          <p:cNvSpPr txBox="1"/>
          <p:nvPr/>
        </p:nvSpPr>
        <p:spPr>
          <a:xfrm>
            <a:off x="2996930" y="4536074"/>
            <a:ext cx="159760" cy="96111"/>
          </a:xfrm>
          <a:prstGeom prst="rect">
            <a:avLst/>
          </a:prstGeom>
        </p:spPr>
        <p:txBody>
          <a:bodyPr vert="horz" wrap="square" lIns="0" tIns="12123" rIns="0" bIns="0" rtlCol="0">
            <a:spAutoFit/>
          </a:bodyPr>
          <a:lstStyle/>
          <a:p>
            <a:pPr marL="8659">
              <a:spcBef>
                <a:spcPts val="95"/>
              </a:spcBef>
            </a:pPr>
            <a:r>
              <a:rPr sz="545" spc="14" dirty="0">
                <a:solidFill>
                  <a:srgbClr val="404040"/>
                </a:solidFill>
                <a:latin typeface="Calibri"/>
                <a:cs typeface="Calibri"/>
              </a:rPr>
              <a:t>18</a:t>
            </a:r>
            <a:r>
              <a:rPr sz="545" spc="7" dirty="0">
                <a:solidFill>
                  <a:srgbClr val="404040"/>
                </a:solidFill>
                <a:latin typeface="Calibri"/>
                <a:cs typeface="Calibri"/>
              </a:rPr>
              <a:t> </a:t>
            </a:r>
            <a:r>
              <a:rPr sz="545" spc="17" dirty="0">
                <a:solidFill>
                  <a:srgbClr val="404040"/>
                </a:solidFill>
                <a:latin typeface="Calibri"/>
                <a:cs typeface="Calibri"/>
              </a:rPr>
              <a:t>%</a:t>
            </a:r>
            <a:endParaRPr sz="545">
              <a:latin typeface="Calibri"/>
              <a:cs typeface="Calibri"/>
            </a:endParaRPr>
          </a:p>
        </p:txBody>
      </p:sp>
      <p:sp>
        <p:nvSpPr>
          <p:cNvPr id="12" name="object 12"/>
          <p:cNvSpPr txBox="1"/>
          <p:nvPr/>
        </p:nvSpPr>
        <p:spPr>
          <a:xfrm>
            <a:off x="2003159" y="5545695"/>
            <a:ext cx="159760" cy="96111"/>
          </a:xfrm>
          <a:prstGeom prst="rect">
            <a:avLst/>
          </a:prstGeom>
        </p:spPr>
        <p:txBody>
          <a:bodyPr vert="horz" wrap="square" lIns="0" tIns="12123" rIns="0" bIns="0" rtlCol="0">
            <a:spAutoFit/>
          </a:bodyPr>
          <a:lstStyle/>
          <a:p>
            <a:pPr marL="8659">
              <a:spcBef>
                <a:spcPts val="95"/>
              </a:spcBef>
            </a:pPr>
            <a:r>
              <a:rPr sz="545" spc="14" dirty="0">
                <a:solidFill>
                  <a:srgbClr val="404040"/>
                </a:solidFill>
                <a:latin typeface="Calibri"/>
                <a:cs typeface="Calibri"/>
              </a:rPr>
              <a:t>71</a:t>
            </a:r>
            <a:r>
              <a:rPr sz="545" spc="7" dirty="0">
                <a:solidFill>
                  <a:srgbClr val="404040"/>
                </a:solidFill>
                <a:latin typeface="Calibri"/>
                <a:cs typeface="Calibri"/>
              </a:rPr>
              <a:t> </a:t>
            </a:r>
            <a:r>
              <a:rPr sz="545" spc="17" dirty="0">
                <a:solidFill>
                  <a:srgbClr val="404040"/>
                </a:solidFill>
                <a:latin typeface="Calibri"/>
                <a:cs typeface="Calibri"/>
              </a:rPr>
              <a:t>%</a:t>
            </a:r>
            <a:endParaRPr sz="545">
              <a:latin typeface="Calibri"/>
              <a:cs typeface="Calibri"/>
            </a:endParaRPr>
          </a:p>
        </p:txBody>
      </p:sp>
      <p:sp>
        <p:nvSpPr>
          <p:cNvPr id="13" name="object 13"/>
          <p:cNvSpPr txBox="1"/>
          <p:nvPr/>
        </p:nvSpPr>
        <p:spPr>
          <a:xfrm>
            <a:off x="2242641" y="4504158"/>
            <a:ext cx="122959" cy="96111"/>
          </a:xfrm>
          <a:prstGeom prst="rect">
            <a:avLst/>
          </a:prstGeom>
        </p:spPr>
        <p:txBody>
          <a:bodyPr vert="horz" wrap="square" lIns="0" tIns="12123" rIns="0" bIns="0" rtlCol="0">
            <a:spAutoFit/>
          </a:bodyPr>
          <a:lstStyle/>
          <a:p>
            <a:pPr marL="8659">
              <a:spcBef>
                <a:spcPts val="95"/>
              </a:spcBef>
            </a:pPr>
            <a:r>
              <a:rPr sz="545" spc="14" dirty="0">
                <a:solidFill>
                  <a:srgbClr val="404040"/>
                </a:solidFill>
                <a:latin typeface="Calibri"/>
                <a:cs typeface="Calibri"/>
              </a:rPr>
              <a:t>7</a:t>
            </a:r>
            <a:r>
              <a:rPr sz="545" spc="7" dirty="0">
                <a:solidFill>
                  <a:srgbClr val="404040"/>
                </a:solidFill>
                <a:latin typeface="Calibri"/>
                <a:cs typeface="Calibri"/>
              </a:rPr>
              <a:t> </a:t>
            </a:r>
            <a:r>
              <a:rPr sz="545" spc="17" dirty="0">
                <a:solidFill>
                  <a:srgbClr val="404040"/>
                </a:solidFill>
                <a:latin typeface="Calibri"/>
                <a:cs typeface="Calibri"/>
              </a:rPr>
              <a:t>%</a:t>
            </a:r>
            <a:endParaRPr sz="545">
              <a:latin typeface="Calibri"/>
              <a:cs typeface="Calibri"/>
            </a:endParaRPr>
          </a:p>
        </p:txBody>
      </p:sp>
      <p:sp>
        <p:nvSpPr>
          <p:cNvPr id="14" name="object 14"/>
          <p:cNvSpPr txBox="1"/>
          <p:nvPr/>
        </p:nvSpPr>
        <p:spPr>
          <a:xfrm>
            <a:off x="2523709" y="4436399"/>
            <a:ext cx="122959" cy="96111"/>
          </a:xfrm>
          <a:prstGeom prst="rect">
            <a:avLst/>
          </a:prstGeom>
        </p:spPr>
        <p:txBody>
          <a:bodyPr vert="horz" wrap="square" lIns="0" tIns="12123" rIns="0" bIns="0" rtlCol="0">
            <a:spAutoFit/>
          </a:bodyPr>
          <a:lstStyle/>
          <a:p>
            <a:pPr marL="8659">
              <a:spcBef>
                <a:spcPts val="95"/>
              </a:spcBef>
            </a:pPr>
            <a:r>
              <a:rPr sz="545" spc="14" dirty="0">
                <a:solidFill>
                  <a:srgbClr val="404040"/>
                </a:solidFill>
                <a:latin typeface="Calibri"/>
                <a:cs typeface="Calibri"/>
              </a:rPr>
              <a:t>4</a:t>
            </a:r>
            <a:r>
              <a:rPr sz="545" spc="7" dirty="0">
                <a:solidFill>
                  <a:srgbClr val="404040"/>
                </a:solidFill>
                <a:latin typeface="Calibri"/>
                <a:cs typeface="Calibri"/>
              </a:rPr>
              <a:t> </a:t>
            </a:r>
            <a:r>
              <a:rPr sz="545" spc="17" dirty="0">
                <a:solidFill>
                  <a:srgbClr val="404040"/>
                </a:solidFill>
                <a:latin typeface="Calibri"/>
                <a:cs typeface="Calibri"/>
              </a:rPr>
              <a:t>%</a:t>
            </a:r>
            <a:endParaRPr sz="545">
              <a:latin typeface="Calibri"/>
              <a:cs typeface="Calibri"/>
            </a:endParaRPr>
          </a:p>
        </p:txBody>
      </p:sp>
      <p:sp>
        <p:nvSpPr>
          <p:cNvPr id="15" name="object 15"/>
          <p:cNvSpPr/>
          <p:nvPr/>
        </p:nvSpPr>
        <p:spPr>
          <a:xfrm>
            <a:off x="1437383" y="5916142"/>
            <a:ext cx="39831" cy="39831"/>
          </a:xfrm>
          <a:custGeom>
            <a:avLst/>
            <a:gdLst/>
            <a:ahLst/>
            <a:cxnLst/>
            <a:rect l="l" t="t" r="r" b="b"/>
            <a:pathLst>
              <a:path w="58419" h="58420">
                <a:moveTo>
                  <a:pt x="58293" y="0"/>
                </a:moveTo>
                <a:lnTo>
                  <a:pt x="0" y="0"/>
                </a:lnTo>
                <a:lnTo>
                  <a:pt x="0" y="58292"/>
                </a:lnTo>
                <a:lnTo>
                  <a:pt x="58293" y="58292"/>
                </a:lnTo>
                <a:lnTo>
                  <a:pt x="58293" y="0"/>
                </a:lnTo>
                <a:close/>
              </a:path>
            </a:pathLst>
          </a:custGeom>
          <a:solidFill>
            <a:srgbClr val="5B9BD5"/>
          </a:solidFill>
        </p:spPr>
        <p:txBody>
          <a:bodyPr wrap="square" lIns="0" tIns="0" rIns="0" bIns="0" rtlCol="0"/>
          <a:lstStyle/>
          <a:p>
            <a:endParaRPr sz="1227"/>
          </a:p>
        </p:txBody>
      </p:sp>
      <p:sp>
        <p:nvSpPr>
          <p:cNvPr id="16" name="object 16"/>
          <p:cNvSpPr txBox="1"/>
          <p:nvPr/>
        </p:nvSpPr>
        <p:spPr>
          <a:xfrm>
            <a:off x="1485150" y="5875399"/>
            <a:ext cx="452005" cy="96111"/>
          </a:xfrm>
          <a:prstGeom prst="rect">
            <a:avLst/>
          </a:prstGeom>
        </p:spPr>
        <p:txBody>
          <a:bodyPr vert="horz" wrap="square" lIns="0" tIns="12123" rIns="0" bIns="0" rtlCol="0">
            <a:spAutoFit/>
          </a:bodyPr>
          <a:lstStyle/>
          <a:p>
            <a:pPr marL="8659">
              <a:spcBef>
                <a:spcPts val="95"/>
              </a:spcBef>
            </a:pPr>
            <a:r>
              <a:rPr sz="545" spc="10" dirty="0">
                <a:solidFill>
                  <a:srgbClr val="595959"/>
                </a:solidFill>
                <a:latin typeface="Calibri"/>
                <a:cs typeface="Calibri"/>
              </a:rPr>
              <a:t>February-2023</a:t>
            </a:r>
            <a:endParaRPr sz="545">
              <a:latin typeface="Calibri"/>
              <a:cs typeface="Calibri"/>
            </a:endParaRPr>
          </a:p>
        </p:txBody>
      </p:sp>
      <p:sp>
        <p:nvSpPr>
          <p:cNvPr id="17" name="object 17"/>
          <p:cNvSpPr/>
          <p:nvPr/>
        </p:nvSpPr>
        <p:spPr>
          <a:xfrm>
            <a:off x="2055348" y="5916627"/>
            <a:ext cx="41131" cy="39831"/>
          </a:xfrm>
          <a:custGeom>
            <a:avLst/>
            <a:gdLst/>
            <a:ahLst/>
            <a:cxnLst/>
            <a:rect l="l" t="t" r="r" b="b"/>
            <a:pathLst>
              <a:path w="60325" h="58420">
                <a:moveTo>
                  <a:pt x="59715" y="0"/>
                </a:moveTo>
                <a:lnTo>
                  <a:pt x="0" y="0"/>
                </a:lnTo>
                <a:lnTo>
                  <a:pt x="0" y="58293"/>
                </a:lnTo>
                <a:lnTo>
                  <a:pt x="59715" y="58293"/>
                </a:lnTo>
                <a:lnTo>
                  <a:pt x="59715" y="0"/>
                </a:lnTo>
                <a:close/>
              </a:path>
            </a:pathLst>
          </a:custGeom>
          <a:solidFill>
            <a:srgbClr val="E5332A"/>
          </a:solidFill>
        </p:spPr>
        <p:txBody>
          <a:bodyPr wrap="square" lIns="0" tIns="0" rIns="0" bIns="0" rtlCol="0"/>
          <a:lstStyle/>
          <a:p>
            <a:endParaRPr sz="1227"/>
          </a:p>
        </p:txBody>
      </p:sp>
      <p:sp>
        <p:nvSpPr>
          <p:cNvPr id="18" name="object 18"/>
          <p:cNvSpPr txBox="1"/>
          <p:nvPr/>
        </p:nvSpPr>
        <p:spPr>
          <a:xfrm>
            <a:off x="2103859" y="5875399"/>
            <a:ext cx="378402" cy="96111"/>
          </a:xfrm>
          <a:prstGeom prst="rect">
            <a:avLst/>
          </a:prstGeom>
        </p:spPr>
        <p:txBody>
          <a:bodyPr vert="horz" wrap="square" lIns="0" tIns="12123" rIns="0" bIns="0" rtlCol="0">
            <a:spAutoFit/>
          </a:bodyPr>
          <a:lstStyle/>
          <a:p>
            <a:pPr marL="8659">
              <a:spcBef>
                <a:spcPts val="95"/>
              </a:spcBef>
            </a:pPr>
            <a:r>
              <a:rPr sz="545" spc="10" dirty="0">
                <a:solidFill>
                  <a:srgbClr val="595959"/>
                </a:solidFill>
                <a:latin typeface="Calibri"/>
                <a:cs typeface="Calibri"/>
              </a:rPr>
              <a:t>March-2023</a:t>
            </a:r>
            <a:endParaRPr sz="545">
              <a:latin typeface="Calibri"/>
              <a:cs typeface="Calibri"/>
            </a:endParaRPr>
          </a:p>
        </p:txBody>
      </p:sp>
      <p:sp>
        <p:nvSpPr>
          <p:cNvPr id="19" name="object 19"/>
          <p:cNvSpPr/>
          <p:nvPr/>
        </p:nvSpPr>
        <p:spPr>
          <a:xfrm>
            <a:off x="2601590" y="5916142"/>
            <a:ext cx="39831" cy="39831"/>
          </a:xfrm>
          <a:custGeom>
            <a:avLst/>
            <a:gdLst/>
            <a:ahLst/>
            <a:cxnLst/>
            <a:rect l="l" t="t" r="r" b="b"/>
            <a:pathLst>
              <a:path w="58419" h="58420">
                <a:moveTo>
                  <a:pt x="58293" y="0"/>
                </a:moveTo>
                <a:lnTo>
                  <a:pt x="0" y="0"/>
                </a:lnTo>
                <a:lnTo>
                  <a:pt x="0" y="58292"/>
                </a:lnTo>
                <a:lnTo>
                  <a:pt x="58293" y="58292"/>
                </a:lnTo>
                <a:lnTo>
                  <a:pt x="58293" y="0"/>
                </a:lnTo>
                <a:close/>
              </a:path>
            </a:pathLst>
          </a:custGeom>
          <a:solidFill>
            <a:srgbClr val="A5A5A5"/>
          </a:solidFill>
        </p:spPr>
        <p:txBody>
          <a:bodyPr wrap="square" lIns="0" tIns="0" rIns="0" bIns="0" rtlCol="0"/>
          <a:lstStyle/>
          <a:p>
            <a:endParaRPr sz="1227"/>
          </a:p>
        </p:txBody>
      </p:sp>
      <p:sp>
        <p:nvSpPr>
          <p:cNvPr id="20" name="object 20"/>
          <p:cNvSpPr txBox="1"/>
          <p:nvPr/>
        </p:nvSpPr>
        <p:spPr>
          <a:xfrm>
            <a:off x="2649382" y="5875399"/>
            <a:ext cx="368444" cy="96111"/>
          </a:xfrm>
          <a:prstGeom prst="rect">
            <a:avLst/>
          </a:prstGeom>
        </p:spPr>
        <p:txBody>
          <a:bodyPr vert="horz" wrap="square" lIns="0" tIns="12123" rIns="0" bIns="0" rtlCol="0">
            <a:spAutoFit/>
          </a:bodyPr>
          <a:lstStyle/>
          <a:p>
            <a:pPr marL="8659">
              <a:spcBef>
                <a:spcPts val="95"/>
              </a:spcBef>
            </a:pPr>
            <a:r>
              <a:rPr sz="545" spc="7" dirty="0">
                <a:solidFill>
                  <a:srgbClr val="595959"/>
                </a:solidFill>
                <a:latin typeface="Calibri"/>
                <a:cs typeface="Calibri"/>
              </a:rPr>
              <a:t>s</a:t>
            </a:r>
            <a:r>
              <a:rPr sz="545" spc="17" dirty="0">
                <a:solidFill>
                  <a:srgbClr val="595959"/>
                </a:solidFill>
                <a:latin typeface="Calibri"/>
                <a:cs typeface="Calibri"/>
              </a:rPr>
              <a:t>p</a:t>
            </a:r>
            <a:r>
              <a:rPr sz="545" spc="3" dirty="0">
                <a:solidFill>
                  <a:srgbClr val="595959"/>
                </a:solidFill>
                <a:latin typeface="Calibri"/>
                <a:cs typeface="Calibri"/>
              </a:rPr>
              <a:t>ri</a:t>
            </a:r>
            <a:r>
              <a:rPr sz="545" spc="17" dirty="0">
                <a:solidFill>
                  <a:srgbClr val="595959"/>
                </a:solidFill>
                <a:latin typeface="Calibri"/>
                <a:cs typeface="Calibri"/>
              </a:rPr>
              <a:t>n</a:t>
            </a:r>
            <a:r>
              <a:rPr sz="545" spc="7" dirty="0">
                <a:solidFill>
                  <a:srgbClr val="595959"/>
                </a:solidFill>
                <a:latin typeface="Calibri"/>
                <a:cs typeface="Calibri"/>
              </a:rPr>
              <a:t>g</a:t>
            </a:r>
            <a:r>
              <a:rPr sz="545" spc="10" dirty="0">
                <a:solidFill>
                  <a:srgbClr val="595959"/>
                </a:solidFill>
                <a:latin typeface="Calibri"/>
                <a:cs typeface="Calibri"/>
              </a:rPr>
              <a:t>-2023</a:t>
            </a:r>
            <a:endParaRPr sz="545">
              <a:latin typeface="Calibri"/>
              <a:cs typeface="Calibri"/>
            </a:endParaRPr>
          </a:p>
        </p:txBody>
      </p:sp>
      <p:sp>
        <p:nvSpPr>
          <p:cNvPr id="21" name="object 21"/>
          <p:cNvSpPr/>
          <p:nvPr/>
        </p:nvSpPr>
        <p:spPr>
          <a:xfrm>
            <a:off x="3120200" y="5916142"/>
            <a:ext cx="39831" cy="39831"/>
          </a:xfrm>
          <a:custGeom>
            <a:avLst/>
            <a:gdLst/>
            <a:ahLst/>
            <a:cxnLst/>
            <a:rect l="l" t="t" r="r" b="b"/>
            <a:pathLst>
              <a:path w="58420" h="58420">
                <a:moveTo>
                  <a:pt x="58292" y="0"/>
                </a:moveTo>
                <a:lnTo>
                  <a:pt x="0" y="0"/>
                </a:lnTo>
                <a:lnTo>
                  <a:pt x="0" y="58292"/>
                </a:lnTo>
                <a:lnTo>
                  <a:pt x="58292" y="58292"/>
                </a:lnTo>
                <a:lnTo>
                  <a:pt x="58292" y="0"/>
                </a:lnTo>
                <a:close/>
              </a:path>
            </a:pathLst>
          </a:custGeom>
          <a:solidFill>
            <a:srgbClr val="FFC000"/>
          </a:solidFill>
        </p:spPr>
        <p:txBody>
          <a:bodyPr wrap="square" lIns="0" tIns="0" rIns="0" bIns="0" rtlCol="0"/>
          <a:lstStyle/>
          <a:p>
            <a:endParaRPr sz="1227"/>
          </a:p>
        </p:txBody>
      </p:sp>
      <p:sp>
        <p:nvSpPr>
          <p:cNvPr id="22" name="object 22"/>
          <p:cNvSpPr txBox="1"/>
          <p:nvPr/>
        </p:nvSpPr>
        <p:spPr>
          <a:xfrm>
            <a:off x="3168288" y="5875399"/>
            <a:ext cx="711777" cy="96111"/>
          </a:xfrm>
          <a:prstGeom prst="rect">
            <a:avLst/>
          </a:prstGeom>
        </p:spPr>
        <p:txBody>
          <a:bodyPr vert="horz" wrap="square" lIns="0" tIns="12123" rIns="0" bIns="0" rtlCol="0">
            <a:spAutoFit/>
          </a:bodyPr>
          <a:lstStyle/>
          <a:p>
            <a:pPr marL="8659">
              <a:spcBef>
                <a:spcPts val="95"/>
              </a:spcBef>
            </a:pPr>
            <a:r>
              <a:rPr sz="545" spc="7" dirty="0">
                <a:solidFill>
                  <a:srgbClr val="595959"/>
                </a:solidFill>
                <a:latin typeface="Calibri"/>
                <a:cs typeface="Calibri"/>
              </a:rPr>
              <a:t>in</a:t>
            </a:r>
            <a:r>
              <a:rPr sz="545" dirty="0">
                <a:solidFill>
                  <a:srgbClr val="595959"/>
                </a:solidFill>
                <a:latin typeface="Calibri"/>
                <a:cs typeface="Calibri"/>
              </a:rPr>
              <a:t> </a:t>
            </a:r>
            <a:r>
              <a:rPr sz="545" spc="7" dirty="0">
                <a:solidFill>
                  <a:srgbClr val="595959"/>
                </a:solidFill>
                <a:latin typeface="Calibri"/>
                <a:cs typeface="Calibri"/>
              </a:rPr>
              <a:t>the</a:t>
            </a:r>
            <a:r>
              <a:rPr sz="545" spc="-3" dirty="0">
                <a:solidFill>
                  <a:srgbClr val="595959"/>
                </a:solidFill>
                <a:latin typeface="Calibri"/>
                <a:cs typeface="Calibri"/>
              </a:rPr>
              <a:t> </a:t>
            </a:r>
            <a:r>
              <a:rPr sz="545" spc="14" dirty="0">
                <a:solidFill>
                  <a:srgbClr val="595959"/>
                </a:solidFill>
                <a:latin typeface="Calibri"/>
                <a:cs typeface="Calibri"/>
              </a:rPr>
              <a:t>summer</a:t>
            </a:r>
            <a:r>
              <a:rPr sz="545" spc="-3" dirty="0">
                <a:solidFill>
                  <a:srgbClr val="595959"/>
                </a:solidFill>
                <a:latin typeface="Calibri"/>
                <a:cs typeface="Calibri"/>
              </a:rPr>
              <a:t> </a:t>
            </a:r>
            <a:r>
              <a:rPr sz="545" spc="10" dirty="0">
                <a:solidFill>
                  <a:srgbClr val="595959"/>
                </a:solidFill>
                <a:latin typeface="Calibri"/>
                <a:cs typeface="Calibri"/>
              </a:rPr>
              <a:t>of</a:t>
            </a:r>
            <a:r>
              <a:rPr sz="545" dirty="0">
                <a:solidFill>
                  <a:srgbClr val="595959"/>
                </a:solidFill>
                <a:latin typeface="Calibri"/>
                <a:cs typeface="Calibri"/>
              </a:rPr>
              <a:t> </a:t>
            </a:r>
            <a:r>
              <a:rPr sz="545" spc="10" dirty="0">
                <a:solidFill>
                  <a:srgbClr val="595959"/>
                </a:solidFill>
                <a:latin typeface="Calibri"/>
                <a:cs typeface="Calibri"/>
              </a:rPr>
              <a:t>-2023</a:t>
            </a:r>
            <a:endParaRPr sz="545">
              <a:latin typeface="Calibri"/>
              <a:cs typeface="Calibri"/>
            </a:endParaRPr>
          </a:p>
        </p:txBody>
      </p:sp>
      <p:grpSp>
        <p:nvGrpSpPr>
          <p:cNvPr id="23" name="object 23"/>
          <p:cNvGrpSpPr/>
          <p:nvPr/>
        </p:nvGrpSpPr>
        <p:grpSpPr>
          <a:xfrm>
            <a:off x="2063006" y="2922048"/>
            <a:ext cx="1143433" cy="1143433"/>
            <a:chOff x="1857341" y="4285670"/>
            <a:chExt cx="1677035" cy="1677035"/>
          </a:xfrm>
        </p:grpSpPr>
        <p:sp>
          <p:nvSpPr>
            <p:cNvPr id="24" name="object 24"/>
            <p:cNvSpPr/>
            <p:nvPr/>
          </p:nvSpPr>
          <p:spPr>
            <a:xfrm>
              <a:off x="2695668" y="4295867"/>
              <a:ext cx="648335" cy="441325"/>
            </a:xfrm>
            <a:custGeom>
              <a:avLst/>
              <a:gdLst/>
              <a:ahLst/>
              <a:cxnLst/>
              <a:rect l="l" t="t" r="r" b="b"/>
              <a:pathLst>
                <a:path w="648335" h="441325">
                  <a:moveTo>
                    <a:pt x="0" y="0"/>
                  </a:moveTo>
                  <a:lnTo>
                    <a:pt x="0" y="207035"/>
                  </a:lnTo>
                  <a:lnTo>
                    <a:pt x="51310" y="209155"/>
                  </a:lnTo>
                  <a:lnTo>
                    <a:pt x="101880" y="215442"/>
                  </a:lnTo>
                  <a:lnTo>
                    <a:pt x="151481" y="225786"/>
                  </a:lnTo>
                  <a:lnTo>
                    <a:pt x="199883" y="240076"/>
                  </a:lnTo>
                  <a:lnTo>
                    <a:pt x="246860" y="258201"/>
                  </a:lnTo>
                  <a:lnTo>
                    <a:pt x="292180" y="280052"/>
                  </a:lnTo>
                  <a:lnTo>
                    <a:pt x="335617" y="305518"/>
                  </a:lnTo>
                  <a:lnTo>
                    <a:pt x="376942" y="334489"/>
                  </a:lnTo>
                  <a:lnTo>
                    <a:pt x="415925" y="366854"/>
                  </a:lnTo>
                  <a:lnTo>
                    <a:pt x="452338" y="402502"/>
                  </a:lnTo>
                  <a:lnTo>
                    <a:pt x="485952" y="441325"/>
                  </a:lnTo>
                  <a:lnTo>
                    <a:pt x="647941" y="312394"/>
                  </a:lnTo>
                  <a:lnTo>
                    <a:pt x="615451" y="274023"/>
                  </a:lnTo>
                  <a:lnTo>
                    <a:pt x="580910" y="237907"/>
                  </a:lnTo>
                  <a:lnTo>
                    <a:pt x="544439" y="204105"/>
                  </a:lnTo>
                  <a:lnTo>
                    <a:pt x="506157" y="172674"/>
                  </a:lnTo>
                  <a:lnTo>
                    <a:pt x="466186" y="143671"/>
                  </a:lnTo>
                  <a:lnTo>
                    <a:pt x="424646" y="117156"/>
                  </a:lnTo>
                  <a:lnTo>
                    <a:pt x="381656" y="93186"/>
                  </a:lnTo>
                  <a:lnTo>
                    <a:pt x="337338" y="71819"/>
                  </a:lnTo>
                  <a:lnTo>
                    <a:pt x="291810" y="53112"/>
                  </a:lnTo>
                  <a:lnTo>
                    <a:pt x="245195" y="37125"/>
                  </a:lnTo>
                  <a:lnTo>
                    <a:pt x="197611" y="23914"/>
                  </a:lnTo>
                  <a:lnTo>
                    <a:pt x="149179" y="13539"/>
                  </a:lnTo>
                  <a:lnTo>
                    <a:pt x="100020" y="6055"/>
                  </a:lnTo>
                  <a:lnTo>
                    <a:pt x="50253" y="1523"/>
                  </a:lnTo>
                  <a:lnTo>
                    <a:pt x="0" y="0"/>
                  </a:lnTo>
                  <a:close/>
                </a:path>
              </a:pathLst>
            </a:custGeom>
            <a:solidFill>
              <a:srgbClr val="5B9BD5"/>
            </a:solidFill>
          </p:spPr>
          <p:txBody>
            <a:bodyPr wrap="square" lIns="0" tIns="0" rIns="0" bIns="0" rtlCol="0"/>
            <a:lstStyle/>
            <a:p>
              <a:endParaRPr sz="1227"/>
            </a:p>
          </p:txBody>
        </p:sp>
        <p:sp>
          <p:nvSpPr>
            <p:cNvPr id="25" name="object 25"/>
            <p:cNvSpPr/>
            <p:nvPr/>
          </p:nvSpPr>
          <p:spPr>
            <a:xfrm>
              <a:off x="3181620" y="4608257"/>
              <a:ext cx="286385" cy="290830"/>
            </a:xfrm>
            <a:custGeom>
              <a:avLst/>
              <a:gdLst/>
              <a:ahLst/>
              <a:cxnLst/>
              <a:rect l="l" t="t" r="r" b="b"/>
              <a:pathLst>
                <a:path w="286385" h="290829">
                  <a:moveTo>
                    <a:pt x="161988" y="0"/>
                  </a:moveTo>
                  <a:lnTo>
                    <a:pt x="0" y="128943"/>
                  </a:lnTo>
                  <a:lnTo>
                    <a:pt x="27777" y="166674"/>
                  </a:lnTo>
                  <a:lnTo>
                    <a:pt x="52598" y="206333"/>
                  </a:lnTo>
                  <a:lnTo>
                    <a:pt x="74364" y="247750"/>
                  </a:lnTo>
                  <a:lnTo>
                    <a:pt x="92976" y="290753"/>
                  </a:lnTo>
                  <a:lnTo>
                    <a:pt x="285940" y="215747"/>
                  </a:lnTo>
                  <a:lnTo>
                    <a:pt x="266434" y="169719"/>
                  </a:lnTo>
                  <a:lnTo>
                    <a:pt x="244216" y="125013"/>
                  </a:lnTo>
                  <a:lnTo>
                    <a:pt x="219357" y="81745"/>
                  </a:lnTo>
                  <a:lnTo>
                    <a:pt x="191925" y="40035"/>
                  </a:lnTo>
                  <a:lnTo>
                    <a:pt x="161988" y="0"/>
                  </a:lnTo>
                  <a:close/>
                </a:path>
              </a:pathLst>
            </a:custGeom>
            <a:solidFill>
              <a:srgbClr val="E5332A"/>
            </a:solidFill>
          </p:spPr>
          <p:txBody>
            <a:bodyPr wrap="square" lIns="0" tIns="0" rIns="0" bIns="0" rtlCol="0"/>
            <a:lstStyle/>
            <a:p>
              <a:endParaRPr sz="1227"/>
            </a:p>
          </p:txBody>
        </p:sp>
        <p:sp>
          <p:nvSpPr>
            <p:cNvPr id="26" name="object 26"/>
            <p:cNvSpPr/>
            <p:nvPr/>
          </p:nvSpPr>
          <p:spPr>
            <a:xfrm>
              <a:off x="3181620" y="4608256"/>
              <a:ext cx="286385" cy="290830"/>
            </a:xfrm>
            <a:custGeom>
              <a:avLst/>
              <a:gdLst/>
              <a:ahLst/>
              <a:cxnLst/>
              <a:rect l="l" t="t" r="r" b="b"/>
              <a:pathLst>
                <a:path w="286385" h="290829">
                  <a:moveTo>
                    <a:pt x="161988" y="0"/>
                  </a:moveTo>
                  <a:lnTo>
                    <a:pt x="191925" y="40035"/>
                  </a:lnTo>
                  <a:lnTo>
                    <a:pt x="219357" y="81745"/>
                  </a:lnTo>
                  <a:lnTo>
                    <a:pt x="244216" y="125013"/>
                  </a:lnTo>
                  <a:lnTo>
                    <a:pt x="266434" y="169719"/>
                  </a:lnTo>
                  <a:lnTo>
                    <a:pt x="285940" y="215747"/>
                  </a:lnTo>
                  <a:lnTo>
                    <a:pt x="92976" y="290753"/>
                  </a:lnTo>
                  <a:lnTo>
                    <a:pt x="74364" y="247750"/>
                  </a:lnTo>
                  <a:lnTo>
                    <a:pt x="52598" y="206333"/>
                  </a:lnTo>
                  <a:lnTo>
                    <a:pt x="27777" y="166674"/>
                  </a:lnTo>
                  <a:lnTo>
                    <a:pt x="0" y="128943"/>
                  </a:lnTo>
                  <a:lnTo>
                    <a:pt x="161988" y="0"/>
                  </a:lnTo>
                  <a:close/>
                </a:path>
              </a:pathLst>
            </a:custGeom>
            <a:ln w="20383">
              <a:solidFill>
                <a:srgbClr val="FFFFFF"/>
              </a:solidFill>
            </a:ln>
          </p:spPr>
          <p:txBody>
            <a:bodyPr wrap="square" lIns="0" tIns="0" rIns="0" bIns="0" rtlCol="0"/>
            <a:lstStyle/>
            <a:p>
              <a:endParaRPr sz="1227"/>
            </a:p>
          </p:txBody>
        </p:sp>
        <p:sp>
          <p:nvSpPr>
            <p:cNvPr id="27" name="object 27"/>
            <p:cNvSpPr/>
            <p:nvPr/>
          </p:nvSpPr>
          <p:spPr>
            <a:xfrm>
              <a:off x="2707370" y="4824002"/>
              <a:ext cx="816610" cy="1128395"/>
            </a:xfrm>
            <a:custGeom>
              <a:avLst/>
              <a:gdLst/>
              <a:ahLst/>
              <a:cxnLst/>
              <a:rect l="l" t="t" r="r" b="b"/>
              <a:pathLst>
                <a:path w="816610" h="1128395">
                  <a:moveTo>
                    <a:pt x="760196" y="0"/>
                  </a:moveTo>
                  <a:lnTo>
                    <a:pt x="567220" y="75006"/>
                  </a:lnTo>
                  <a:lnTo>
                    <a:pt x="584767" y="126784"/>
                  </a:lnTo>
                  <a:lnTo>
                    <a:pt x="597669" y="179803"/>
                  </a:lnTo>
                  <a:lnTo>
                    <a:pt x="605869" y="233751"/>
                  </a:lnTo>
                  <a:lnTo>
                    <a:pt x="609307" y="288315"/>
                  </a:lnTo>
                  <a:lnTo>
                    <a:pt x="608354" y="336880"/>
                  </a:lnTo>
                  <a:lnTo>
                    <a:pt x="603736" y="384493"/>
                  </a:lnTo>
                  <a:lnTo>
                    <a:pt x="595590" y="431012"/>
                  </a:lnTo>
                  <a:lnTo>
                    <a:pt x="584050" y="476297"/>
                  </a:lnTo>
                  <a:lnTo>
                    <a:pt x="569254" y="520207"/>
                  </a:lnTo>
                  <a:lnTo>
                    <a:pt x="551334" y="562602"/>
                  </a:lnTo>
                  <a:lnTo>
                    <a:pt x="530429" y="603341"/>
                  </a:lnTo>
                  <a:lnTo>
                    <a:pt x="506672" y="642283"/>
                  </a:lnTo>
                  <a:lnTo>
                    <a:pt x="480199" y="679288"/>
                  </a:lnTo>
                  <a:lnTo>
                    <a:pt x="451146" y="714214"/>
                  </a:lnTo>
                  <a:lnTo>
                    <a:pt x="419647" y="746922"/>
                  </a:lnTo>
                  <a:lnTo>
                    <a:pt x="385840" y="777271"/>
                  </a:lnTo>
                  <a:lnTo>
                    <a:pt x="349859" y="805119"/>
                  </a:lnTo>
                  <a:lnTo>
                    <a:pt x="311839" y="830327"/>
                  </a:lnTo>
                  <a:lnTo>
                    <a:pt x="271916" y="852754"/>
                  </a:lnTo>
                  <a:lnTo>
                    <a:pt x="230225" y="872259"/>
                  </a:lnTo>
                  <a:lnTo>
                    <a:pt x="186902" y="888701"/>
                  </a:lnTo>
                  <a:lnTo>
                    <a:pt x="142083" y="901939"/>
                  </a:lnTo>
                  <a:lnTo>
                    <a:pt x="95902" y="911834"/>
                  </a:lnTo>
                  <a:lnTo>
                    <a:pt x="48496" y="918244"/>
                  </a:lnTo>
                  <a:lnTo>
                    <a:pt x="0" y="921029"/>
                  </a:lnTo>
                  <a:lnTo>
                    <a:pt x="3911" y="1128026"/>
                  </a:lnTo>
                  <a:lnTo>
                    <a:pt x="52480" y="1125681"/>
                  </a:lnTo>
                  <a:lnTo>
                    <a:pt x="100745" y="1120501"/>
                  </a:lnTo>
                  <a:lnTo>
                    <a:pt x="148585" y="1112512"/>
                  </a:lnTo>
                  <a:lnTo>
                    <a:pt x="195875" y="1101735"/>
                  </a:lnTo>
                  <a:lnTo>
                    <a:pt x="242493" y="1088196"/>
                  </a:lnTo>
                  <a:lnTo>
                    <a:pt x="288315" y="1071918"/>
                  </a:lnTo>
                  <a:lnTo>
                    <a:pt x="333161" y="1052979"/>
                  </a:lnTo>
                  <a:lnTo>
                    <a:pt x="376317" y="1031736"/>
                  </a:lnTo>
                  <a:lnTo>
                    <a:pt x="417739" y="1008289"/>
                  </a:lnTo>
                  <a:lnTo>
                    <a:pt x="457382" y="982740"/>
                  </a:lnTo>
                  <a:lnTo>
                    <a:pt x="495203" y="955187"/>
                  </a:lnTo>
                  <a:lnTo>
                    <a:pt x="531156" y="925733"/>
                  </a:lnTo>
                  <a:lnTo>
                    <a:pt x="565199" y="894477"/>
                  </a:lnTo>
                  <a:lnTo>
                    <a:pt x="597285" y="861521"/>
                  </a:lnTo>
                  <a:lnTo>
                    <a:pt x="627372" y="826964"/>
                  </a:lnTo>
                  <a:lnTo>
                    <a:pt x="655415" y="790906"/>
                  </a:lnTo>
                  <a:lnTo>
                    <a:pt x="681369" y="753450"/>
                  </a:lnTo>
                  <a:lnTo>
                    <a:pt x="705191" y="714695"/>
                  </a:lnTo>
                  <a:lnTo>
                    <a:pt x="726836" y="674741"/>
                  </a:lnTo>
                  <a:lnTo>
                    <a:pt x="746259" y="633690"/>
                  </a:lnTo>
                  <a:lnTo>
                    <a:pt x="763418" y="591641"/>
                  </a:lnTo>
                  <a:lnTo>
                    <a:pt x="778267" y="548696"/>
                  </a:lnTo>
                  <a:lnTo>
                    <a:pt x="790762" y="504954"/>
                  </a:lnTo>
                  <a:lnTo>
                    <a:pt x="800859" y="460517"/>
                  </a:lnTo>
                  <a:lnTo>
                    <a:pt x="808513" y="415485"/>
                  </a:lnTo>
                  <a:lnTo>
                    <a:pt x="813681" y="369958"/>
                  </a:lnTo>
                  <a:lnTo>
                    <a:pt x="816318" y="324037"/>
                  </a:lnTo>
                  <a:lnTo>
                    <a:pt x="816380" y="277822"/>
                  </a:lnTo>
                  <a:lnTo>
                    <a:pt x="813823" y="231414"/>
                  </a:lnTo>
                  <a:lnTo>
                    <a:pt x="808602" y="184914"/>
                  </a:lnTo>
                  <a:lnTo>
                    <a:pt x="800673" y="138422"/>
                  </a:lnTo>
                  <a:lnTo>
                    <a:pt x="789992" y="92039"/>
                  </a:lnTo>
                  <a:lnTo>
                    <a:pt x="776514" y="45864"/>
                  </a:lnTo>
                  <a:lnTo>
                    <a:pt x="760196" y="0"/>
                  </a:lnTo>
                  <a:close/>
                </a:path>
              </a:pathLst>
            </a:custGeom>
            <a:solidFill>
              <a:srgbClr val="A5A5A5"/>
            </a:solidFill>
          </p:spPr>
          <p:txBody>
            <a:bodyPr wrap="square" lIns="0" tIns="0" rIns="0" bIns="0" rtlCol="0"/>
            <a:lstStyle/>
            <a:p>
              <a:endParaRPr sz="1227"/>
            </a:p>
          </p:txBody>
        </p:sp>
        <p:sp>
          <p:nvSpPr>
            <p:cNvPr id="28" name="object 28"/>
            <p:cNvSpPr/>
            <p:nvPr/>
          </p:nvSpPr>
          <p:spPr>
            <a:xfrm>
              <a:off x="2707370" y="4824001"/>
              <a:ext cx="816610" cy="1128395"/>
            </a:xfrm>
            <a:custGeom>
              <a:avLst/>
              <a:gdLst/>
              <a:ahLst/>
              <a:cxnLst/>
              <a:rect l="l" t="t" r="r" b="b"/>
              <a:pathLst>
                <a:path w="816610" h="1128395">
                  <a:moveTo>
                    <a:pt x="760196" y="0"/>
                  </a:moveTo>
                  <a:lnTo>
                    <a:pt x="776514" y="45864"/>
                  </a:lnTo>
                  <a:lnTo>
                    <a:pt x="789992" y="92039"/>
                  </a:lnTo>
                  <a:lnTo>
                    <a:pt x="800673" y="138422"/>
                  </a:lnTo>
                  <a:lnTo>
                    <a:pt x="808602" y="184914"/>
                  </a:lnTo>
                  <a:lnTo>
                    <a:pt x="813823" y="231414"/>
                  </a:lnTo>
                  <a:lnTo>
                    <a:pt x="816380" y="277822"/>
                  </a:lnTo>
                  <a:lnTo>
                    <a:pt x="816318" y="324037"/>
                  </a:lnTo>
                  <a:lnTo>
                    <a:pt x="813681" y="369958"/>
                  </a:lnTo>
                  <a:lnTo>
                    <a:pt x="808513" y="415485"/>
                  </a:lnTo>
                  <a:lnTo>
                    <a:pt x="800859" y="460517"/>
                  </a:lnTo>
                  <a:lnTo>
                    <a:pt x="790762" y="504954"/>
                  </a:lnTo>
                  <a:lnTo>
                    <a:pt x="778267" y="548696"/>
                  </a:lnTo>
                  <a:lnTo>
                    <a:pt x="763418" y="591641"/>
                  </a:lnTo>
                  <a:lnTo>
                    <a:pt x="746259" y="633690"/>
                  </a:lnTo>
                  <a:lnTo>
                    <a:pt x="726836" y="674741"/>
                  </a:lnTo>
                  <a:lnTo>
                    <a:pt x="705191" y="714695"/>
                  </a:lnTo>
                  <a:lnTo>
                    <a:pt x="681369" y="753450"/>
                  </a:lnTo>
                  <a:lnTo>
                    <a:pt x="655415" y="790906"/>
                  </a:lnTo>
                  <a:lnTo>
                    <a:pt x="627372" y="826964"/>
                  </a:lnTo>
                  <a:lnTo>
                    <a:pt x="597285" y="861521"/>
                  </a:lnTo>
                  <a:lnTo>
                    <a:pt x="565199" y="894477"/>
                  </a:lnTo>
                  <a:lnTo>
                    <a:pt x="531156" y="925733"/>
                  </a:lnTo>
                  <a:lnTo>
                    <a:pt x="495203" y="955187"/>
                  </a:lnTo>
                  <a:lnTo>
                    <a:pt x="457382" y="982740"/>
                  </a:lnTo>
                  <a:lnTo>
                    <a:pt x="417739" y="1008289"/>
                  </a:lnTo>
                  <a:lnTo>
                    <a:pt x="376317" y="1031736"/>
                  </a:lnTo>
                  <a:lnTo>
                    <a:pt x="333161" y="1052979"/>
                  </a:lnTo>
                  <a:lnTo>
                    <a:pt x="288315" y="1071918"/>
                  </a:lnTo>
                  <a:lnTo>
                    <a:pt x="242493" y="1088196"/>
                  </a:lnTo>
                  <a:lnTo>
                    <a:pt x="195875" y="1101735"/>
                  </a:lnTo>
                  <a:lnTo>
                    <a:pt x="148585" y="1112512"/>
                  </a:lnTo>
                  <a:lnTo>
                    <a:pt x="100745" y="1120501"/>
                  </a:lnTo>
                  <a:lnTo>
                    <a:pt x="52480" y="1125681"/>
                  </a:lnTo>
                  <a:lnTo>
                    <a:pt x="3911" y="1128026"/>
                  </a:lnTo>
                  <a:lnTo>
                    <a:pt x="0" y="921029"/>
                  </a:lnTo>
                  <a:lnTo>
                    <a:pt x="48496" y="918244"/>
                  </a:lnTo>
                  <a:lnTo>
                    <a:pt x="95902" y="911834"/>
                  </a:lnTo>
                  <a:lnTo>
                    <a:pt x="142083" y="901939"/>
                  </a:lnTo>
                  <a:lnTo>
                    <a:pt x="186902" y="888701"/>
                  </a:lnTo>
                  <a:lnTo>
                    <a:pt x="230225" y="872259"/>
                  </a:lnTo>
                  <a:lnTo>
                    <a:pt x="271916" y="852754"/>
                  </a:lnTo>
                  <a:lnTo>
                    <a:pt x="311839" y="830327"/>
                  </a:lnTo>
                  <a:lnTo>
                    <a:pt x="349859" y="805119"/>
                  </a:lnTo>
                  <a:lnTo>
                    <a:pt x="385840" y="777271"/>
                  </a:lnTo>
                  <a:lnTo>
                    <a:pt x="419647" y="746922"/>
                  </a:lnTo>
                  <a:lnTo>
                    <a:pt x="451146" y="714214"/>
                  </a:lnTo>
                  <a:lnTo>
                    <a:pt x="480199" y="679288"/>
                  </a:lnTo>
                  <a:lnTo>
                    <a:pt x="506672" y="642283"/>
                  </a:lnTo>
                  <a:lnTo>
                    <a:pt x="530429" y="603341"/>
                  </a:lnTo>
                  <a:lnTo>
                    <a:pt x="551334" y="562602"/>
                  </a:lnTo>
                  <a:lnTo>
                    <a:pt x="569254" y="520207"/>
                  </a:lnTo>
                  <a:lnTo>
                    <a:pt x="584050" y="476297"/>
                  </a:lnTo>
                  <a:lnTo>
                    <a:pt x="595590" y="431012"/>
                  </a:lnTo>
                  <a:lnTo>
                    <a:pt x="603736" y="384493"/>
                  </a:lnTo>
                  <a:lnTo>
                    <a:pt x="608354" y="336880"/>
                  </a:lnTo>
                  <a:lnTo>
                    <a:pt x="609307" y="288315"/>
                  </a:lnTo>
                  <a:lnTo>
                    <a:pt x="605869" y="233751"/>
                  </a:lnTo>
                  <a:lnTo>
                    <a:pt x="597669" y="179803"/>
                  </a:lnTo>
                  <a:lnTo>
                    <a:pt x="584767" y="126784"/>
                  </a:lnTo>
                  <a:lnTo>
                    <a:pt x="567220" y="75006"/>
                  </a:lnTo>
                  <a:lnTo>
                    <a:pt x="760196" y="0"/>
                  </a:lnTo>
                  <a:close/>
                </a:path>
              </a:pathLst>
            </a:custGeom>
            <a:ln w="20383">
              <a:solidFill>
                <a:srgbClr val="FFFFFF"/>
              </a:solidFill>
            </a:ln>
          </p:spPr>
          <p:txBody>
            <a:bodyPr wrap="square" lIns="0" tIns="0" rIns="0" bIns="0" rtlCol="0"/>
            <a:lstStyle/>
            <a:p>
              <a:endParaRPr sz="1227"/>
            </a:p>
          </p:txBody>
        </p:sp>
        <p:sp>
          <p:nvSpPr>
            <p:cNvPr id="29" name="object 29"/>
            <p:cNvSpPr/>
            <p:nvPr/>
          </p:nvSpPr>
          <p:spPr>
            <a:xfrm>
              <a:off x="1867533" y="5056450"/>
              <a:ext cx="843915" cy="895985"/>
            </a:xfrm>
            <a:custGeom>
              <a:avLst/>
              <a:gdLst/>
              <a:ahLst/>
              <a:cxnLst/>
              <a:rect l="l" t="t" r="r" b="b"/>
              <a:pathLst>
                <a:path w="843914" h="895985">
                  <a:moveTo>
                    <a:pt x="2739" y="0"/>
                  </a:moveTo>
                  <a:lnTo>
                    <a:pt x="1304" y="20768"/>
                  </a:lnTo>
                  <a:lnTo>
                    <a:pt x="390" y="41559"/>
                  </a:lnTo>
                  <a:lnTo>
                    <a:pt x="0" y="62366"/>
                  </a:lnTo>
                  <a:lnTo>
                    <a:pt x="136" y="83184"/>
                  </a:lnTo>
                  <a:lnTo>
                    <a:pt x="2457" y="131809"/>
                  </a:lnTo>
                  <a:lnTo>
                    <a:pt x="7525" y="179641"/>
                  </a:lnTo>
                  <a:lnTo>
                    <a:pt x="15258" y="226605"/>
                  </a:lnTo>
                  <a:lnTo>
                    <a:pt x="25579" y="272624"/>
                  </a:lnTo>
                  <a:lnTo>
                    <a:pt x="38408" y="317623"/>
                  </a:lnTo>
                  <a:lnTo>
                    <a:pt x="53666" y="361524"/>
                  </a:lnTo>
                  <a:lnTo>
                    <a:pt x="71274" y="404252"/>
                  </a:lnTo>
                  <a:lnTo>
                    <a:pt x="91153" y="445731"/>
                  </a:lnTo>
                  <a:lnTo>
                    <a:pt x="113224" y="485884"/>
                  </a:lnTo>
                  <a:lnTo>
                    <a:pt x="137407" y="524636"/>
                  </a:lnTo>
                  <a:lnTo>
                    <a:pt x="163623" y="561909"/>
                  </a:lnTo>
                  <a:lnTo>
                    <a:pt x="191794" y="597628"/>
                  </a:lnTo>
                  <a:lnTo>
                    <a:pt x="221840" y="631716"/>
                  </a:lnTo>
                  <a:lnTo>
                    <a:pt x="253682" y="664098"/>
                  </a:lnTo>
                  <a:lnTo>
                    <a:pt x="287240" y="694698"/>
                  </a:lnTo>
                  <a:lnTo>
                    <a:pt x="322437" y="723438"/>
                  </a:lnTo>
                  <a:lnTo>
                    <a:pt x="359193" y="750243"/>
                  </a:lnTo>
                  <a:lnTo>
                    <a:pt x="397428" y="775036"/>
                  </a:lnTo>
                  <a:lnTo>
                    <a:pt x="437063" y="797742"/>
                  </a:lnTo>
                  <a:lnTo>
                    <a:pt x="478020" y="818284"/>
                  </a:lnTo>
                  <a:lnTo>
                    <a:pt x="520218" y="836586"/>
                  </a:lnTo>
                  <a:lnTo>
                    <a:pt x="563580" y="852572"/>
                  </a:lnTo>
                  <a:lnTo>
                    <a:pt x="608026" y="866165"/>
                  </a:lnTo>
                  <a:lnTo>
                    <a:pt x="653477" y="877290"/>
                  </a:lnTo>
                  <a:lnTo>
                    <a:pt x="699854" y="885869"/>
                  </a:lnTo>
                  <a:lnTo>
                    <a:pt x="747077" y="891828"/>
                  </a:lnTo>
                  <a:lnTo>
                    <a:pt x="795067" y="895090"/>
                  </a:lnTo>
                  <a:lnTo>
                    <a:pt x="843746" y="895578"/>
                  </a:lnTo>
                  <a:lnTo>
                    <a:pt x="839847" y="688581"/>
                  </a:lnTo>
                  <a:lnTo>
                    <a:pt x="824234" y="688679"/>
                  </a:lnTo>
                  <a:lnTo>
                    <a:pt x="808626" y="688382"/>
                  </a:lnTo>
                  <a:lnTo>
                    <a:pt x="729227" y="680791"/>
                  </a:lnTo>
                  <a:lnTo>
                    <a:pt x="682318" y="671419"/>
                  </a:lnTo>
                  <a:lnTo>
                    <a:pt x="636851" y="658647"/>
                  </a:lnTo>
                  <a:lnTo>
                    <a:pt x="592952" y="642622"/>
                  </a:lnTo>
                  <a:lnTo>
                    <a:pt x="550748" y="623494"/>
                  </a:lnTo>
                  <a:lnTo>
                    <a:pt x="510365" y="601411"/>
                  </a:lnTo>
                  <a:lnTo>
                    <a:pt x="471930" y="576523"/>
                  </a:lnTo>
                  <a:lnTo>
                    <a:pt x="435568" y="548978"/>
                  </a:lnTo>
                  <a:lnTo>
                    <a:pt x="401407" y="518926"/>
                  </a:lnTo>
                  <a:lnTo>
                    <a:pt x="369573" y="486515"/>
                  </a:lnTo>
                  <a:lnTo>
                    <a:pt x="340191" y="451893"/>
                  </a:lnTo>
                  <a:lnTo>
                    <a:pt x="313389" y="415211"/>
                  </a:lnTo>
                  <a:lnTo>
                    <a:pt x="289292" y="376617"/>
                  </a:lnTo>
                  <a:lnTo>
                    <a:pt x="268028" y="336259"/>
                  </a:lnTo>
                  <a:lnTo>
                    <a:pt x="249721" y="294287"/>
                  </a:lnTo>
                  <a:lnTo>
                    <a:pt x="234500" y="250849"/>
                  </a:lnTo>
                  <a:lnTo>
                    <a:pt x="222490" y="206095"/>
                  </a:lnTo>
                  <a:lnTo>
                    <a:pt x="213818" y="160173"/>
                  </a:lnTo>
                  <a:lnTo>
                    <a:pt x="208609" y="113233"/>
                  </a:lnTo>
                  <a:lnTo>
                    <a:pt x="206990" y="65422"/>
                  </a:lnTo>
                  <a:lnTo>
                    <a:pt x="209089" y="16890"/>
                  </a:lnTo>
                  <a:lnTo>
                    <a:pt x="2739" y="0"/>
                  </a:lnTo>
                  <a:close/>
                </a:path>
              </a:pathLst>
            </a:custGeom>
            <a:solidFill>
              <a:srgbClr val="FFC000"/>
            </a:solidFill>
          </p:spPr>
          <p:txBody>
            <a:bodyPr wrap="square" lIns="0" tIns="0" rIns="0" bIns="0" rtlCol="0"/>
            <a:lstStyle/>
            <a:p>
              <a:endParaRPr sz="1227"/>
            </a:p>
          </p:txBody>
        </p:sp>
        <p:sp>
          <p:nvSpPr>
            <p:cNvPr id="30" name="object 30"/>
            <p:cNvSpPr/>
            <p:nvPr/>
          </p:nvSpPr>
          <p:spPr>
            <a:xfrm>
              <a:off x="1867533" y="5056449"/>
              <a:ext cx="843915" cy="895985"/>
            </a:xfrm>
            <a:custGeom>
              <a:avLst/>
              <a:gdLst/>
              <a:ahLst/>
              <a:cxnLst/>
              <a:rect l="l" t="t" r="r" b="b"/>
              <a:pathLst>
                <a:path w="843914" h="895985">
                  <a:moveTo>
                    <a:pt x="843746" y="895578"/>
                  </a:moveTo>
                  <a:lnTo>
                    <a:pt x="795067" y="895090"/>
                  </a:lnTo>
                  <a:lnTo>
                    <a:pt x="747077" y="891828"/>
                  </a:lnTo>
                  <a:lnTo>
                    <a:pt x="699854" y="885869"/>
                  </a:lnTo>
                  <a:lnTo>
                    <a:pt x="653477" y="877290"/>
                  </a:lnTo>
                  <a:lnTo>
                    <a:pt x="608026" y="866165"/>
                  </a:lnTo>
                  <a:lnTo>
                    <a:pt x="563580" y="852572"/>
                  </a:lnTo>
                  <a:lnTo>
                    <a:pt x="520218" y="836586"/>
                  </a:lnTo>
                  <a:lnTo>
                    <a:pt x="478020" y="818284"/>
                  </a:lnTo>
                  <a:lnTo>
                    <a:pt x="437063" y="797742"/>
                  </a:lnTo>
                  <a:lnTo>
                    <a:pt x="397428" y="775036"/>
                  </a:lnTo>
                  <a:lnTo>
                    <a:pt x="359193" y="750243"/>
                  </a:lnTo>
                  <a:lnTo>
                    <a:pt x="322437" y="723438"/>
                  </a:lnTo>
                  <a:lnTo>
                    <a:pt x="287240" y="694698"/>
                  </a:lnTo>
                  <a:lnTo>
                    <a:pt x="253682" y="664098"/>
                  </a:lnTo>
                  <a:lnTo>
                    <a:pt x="221840" y="631716"/>
                  </a:lnTo>
                  <a:lnTo>
                    <a:pt x="191794" y="597628"/>
                  </a:lnTo>
                  <a:lnTo>
                    <a:pt x="163623" y="561909"/>
                  </a:lnTo>
                  <a:lnTo>
                    <a:pt x="137407" y="524636"/>
                  </a:lnTo>
                  <a:lnTo>
                    <a:pt x="113224" y="485884"/>
                  </a:lnTo>
                  <a:lnTo>
                    <a:pt x="91153" y="445731"/>
                  </a:lnTo>
                  <a:lnTo>
                    <a:pt x="71274" y="404252"/>
                  </a:lnTo>
                  <a:lnTo>
                    <a:pt x="53666" y="361524"/>
                  </a:lnTo>
                  <a:lnTo>
                    <a:pt x="38408" y="317623"/>
                  </a:lnTo>
                  <a:lnTo>
                    <a:pt x="25579" y="272624"/>
                  </a:lnTo>
                  <a:lnTo>
                    <a:pt x="15258" y="226605"/>
                  </a:lnTo>
                  <a:lnTo>
                    <a:pt x="7525" y="179641"/>
                  </a:lnTo>
                  <a:lnTo>
                    <a:pt x="2457" y="131809"/>
                  </a:lnTo>
                  <a:lnTo>
                    <a:pt x="136" y="83185"/>
                  </a:lnTo>
                  <a:lnTo>
                    <a:pt x="0" y="62366"/>
                  </a:lnTo>
                  <a:lnTo>
                    <a:pt x="390" y="41559"/>
                  </a:lnTo>
                  <a:lnTo>
                    <a:pt x="1304" y="20768"/>
                  </a:lnTo>
                  <a:lnTo>
                    <a:pt x="2739" y="0"/>
                  </a:lnTo>
                  <a:lnTo>
                    <a:pt x="209089" y="16891"/>
                  </a:lnTo>
                  <a:lnTo>
                    <a:pt x="206990" y="65422"/>
                  </a:lnTo>
                  <a:lnTo>
                    <a:pt x="208609" y="113233"/>
                  </a:lnTo>
                  <a:lnTo>
                    <a:pt x="213818" y="160173"/>
                  </a:lnTo>
                  <a:lnTo>
                    <a:pt x="222490" y="206095"/>
                  </a:lnTo>
                  <a:lnTo>
                    <a:pt x="234500" y="250849"/>
                  </a:lnTo>
                  <a:lnTo>
                    <a:pt x="249721" y="294287"/>
                  </a:lnTo>
                  <a:lnTo>
                    <a:pt x="268028" y="336259"/>
                  </a:lnTo>
                  <a:lnTo>
                    <a:pt x="289292" y="376617"/>
                  </a:lnTo>
                  <a:lnTo>
                    <a:pt x="313389" y="415211"/>
                  </a:lnTo>
                  <a:lnTo>
                    <a:pt x="340191" y="451893"/>
                  </a:lnTo>
                  <a:lnTo>
                    <a:pt x="369573" y="486515"/>
                  </a:lnTo>
                  <a:lnTo>
                    <a:pt x="401407" y="518926"/>
                  </a:lnTo>
                  <a:lnTo>
                    <a:pt x="435568" y="548978"/>
                  </a:lnTo>
                  <a:lnTo>
                    <a:pt x="471930" y="576523"/>
                  </a:lnTo>
                  <a:lnTo>
                    <a:pt x="510365" y="601411"/>
                  </a:lnTo>
                  <a:lnTo>
                    <a:pt x="550748" y="623494"/>
                  </a:lnTo>
                  <a:lnTo>
                    <a:pt x="592952" y="642622"/>
                  </a:lnTo>
                  <a:lnTo>
                    <a:pt x="636851" y="658647"/>
                  </a:lnTo>
                  <a:lnTo>
                    <a:pt x="682318" y="671419"/>
                  </a:lnTo>
                  <a:lnTo>
                    <a:pt x="729227" y="680791"/>
                  </a:lnTo>
                  <a:lnTo>
                    <a:pt x="777452" y="686612"/>
                  </a:lnTo>
                  <a:lnTo>
                    <a:pt x="824234" y="688679"/>
                  </a:lnTo>
                  <a:lnTo>
                    <a:pt x="839847" y="688581"/>
                  </a:lnTo>
                  <a:lnTo>
                    <a:pt x="843746" y="895578"/>
                  </a:lnTo>
                  <a:close/>
                </a:path>
              </a:pathLst>
            </a:custGeom>
            <a:ln w="20383">
              <a:solidFill>
                <a:srgbClr val="FFFFFF"/>
              </a:solidFill>
            </a:ln>
          </p:spPr>
          <p:txBody>
            <a:bodyPr wrap="square" lIns="0" tIns="0" rIns="0" bIns="0" rtlCol="0"/>
            <a:lstStyle/>
            <a:p>
              <a:endParaRPr sz="1227"/>
            </a:p>
          </p:txBody>
        </p:sp>
        <p:sp>
          <p:nvSpPr>
            <p:cNvPr id="31" name="object 31"/>
            <p:cNvSpPr/>
            <p:nvPr/>
          </p:nvSpPr>
          <p:spPr>
            <a:xfrm>
              <a:off x="1870275" y="4331714"/>
              <a:ext cx="645160" cy="741680"/>
            </a:xfrm>
            <a:custGeom>
              <a:avLst/>
              <a:gdLst/>
              <a:ahLst/>
              <a:cxnLst/>
              <a:rect l="l" t="t" r="r" b="b"/>
              <a:pathLst>
                <a:path w="645160" h="741679">
                  <a:moveTo>
                    <a:pt x="584365" y="0"/>
                  </a:moveTo>
                  <a:lnTo>
                    <a:pt x="538584" y="15391"/>
                  </a:lnTo>
                  <a:lnTo>
                    <a:pt x="494145" y="33257"/>
                  </a:lnTo>
                  <a:lnTo>
                    <a:pt x="451119" y="53509"/>
                  </a:lnTo>
                  <a:lnTo>
                    <a:pt x="409577" y="76058"/>
                  </a:lnTo>
                  <a:lnTo>
                    <a:pt x="369593" y="100815"/>
                  </a:lnTo>
                  <a:lnTo>
                    <a:pt x="331236" y="127692"/>
                  </a:lnTo>
                  <a:lnTo>
                    <a:pt x="294579" y="156599"/>
                  </a:lnTo>
                  <a:lnTo>
                    <a:pt x="259694" y="187448"/>
                  </a:lnTo>
                  <a:lnTo>
                    <a:pt x="226652" y="220149"/>
                  </a:lnTo>
                  <a:lnTo>
                    <a:pt x="195525" y="254615"/>
                  </a:lnTo>
                  <a:lnTo>
                    <a:pt x="166384" y="290755"/>
                  </a:lnTo>
                  <a:lnTo>
                    <a:pt x="139301" y="328482"/>
                  </a:lnTo>
                  <a:lnTo>
                    <a:pt x="114348" y="367706"/>
                  </a:lnTo>
                  <a:lnTo>
                    <a:pt x="91597" y="408338"/>
                  </a:lnTo>
                  <a:lnTo>
                    <a:pt x="71119" y="450290"/>
                  </a:lnTo>
                  <a:lnTo>
                    <a:pt x="52986" y="493473"/>
                  </a:lnTo>
                  <a:lnTo>
                    <a:pt x="37269" y="537798"/>
                  </a:lnTo>
                  <a:lnTo>
                    <a:pt x="24040" y="583175"/>
                  </a:lnTo>
                  <a:lnTo>
                    <a:pt x="13371" y="629517"/>
                  </a:lnTo>
                  <a:lnTo>
                    <a:pt x="5334" y="676734"/>
                  </a:lnTo>
                  <a:lnTo>
                    <a:pt x="0" y="724738"/>
                  </a:lnTo>
                  <a:lnTo>
                    <a:pt x="206349" y="741629"/>
                  </a:lnTo>
                  <a:lnTo>
                    <a:pt x="212522" y="691387"/>
                  </a:lnTo>
                  <a:lnTo>
                    <a:pt x="222626" y="642353"/>
                  </a:lnTo>
                  <a:lnTo>
                    <a:pt x="236514" y="594711"/>
                  </a:lnTo>
                  <a:lnTo>
                    <a:pt x="254039" y="548642"/>
                  </a:lnTo>
                  <a:lnTo>
                    <a:pt x="275052" y="504330"/>
                  </a:lnTo>
                  <a:lnTo>
                    <a:pt x="299407" y="461958"/>
                  </a:lnTo>
                  <a:lnTo>
                    <a:pt x="326956" y="421709"/>
                  </a:lnTo>
                  <a:lnTo>
                    <a:pt x="357551" y="383765"/>
                  </a:lnTo>
                  <a:lnTo>
                    <a:pt x="391045" y="348310"/>
                  </a:lnTo>
                  <a:lnTo>
                    <a:pt x="427291" y="315526"/>
                  </a:lnTo>
                  <a:lnTo>
                    <a:pt x="466140" y="285596"/>
                  </a:lnTo>
                  <a:lnTo>
                    <a:pt x="507446" y="258704"/>
                  </a:lnTo>
                  <a:lnTo>
                    <a:pt x="551060" y="235033"/>
                  </a:lnTo>
                  <a:lnTo>
                    <a:pt x="596836" y="214764"/>
                  </a:lnTo>
                  <a:lnTo>
                    <a:pt x="644626" y="198081"/>
                  </a:lnTo>
                  <a:lnTo>
                    <a:pt x="584365" y="0"/>
                  </a:lnTo>
                  <a:close/>
                </a:path>
              </a:pathLst>
            </a:custGeom>
            <a:solidFill>
              <a:srgbClr val="4472C4"/>
            </a:solidFill>
          </p:spPr>
          <p:txBody>
            <a:bodyPr wrap="square" lIns="0" tIns="0" rIns="0" bIns="0" rtlCol="0"/>
            <a:lstStyle/>
            <a:p>
              <a:endParaRPr sz="1227"/>
            </a:p>
          </p:txBody>
        </p:sp>
        <p:sp>
          <p:nvSpPr>
            <p:cNvPr id="32" name="object 32"/>
            <p:cNvSpPr/>
            <p:nvPr/>
          </p:nvSpPr>
          <p:spPr>
            <a:xfrm>
              <a:off x="1870275" y="4331713"/>
              <a:ext cx="645160" cy="741680"/>
            </a:xfrm>
            <a:custGeom>
              <a:avLst/>
              <a:gdLst/>
              <a:ahLst/>
              <a:cxnLst/>
              <a:rect l="l" t="t" r="r" b="b"/>
              <a:pathLst>
                <a:path w="645160" h="741679">
                  <a:moveTo>
                    <a:pt x="0" y="724738"/>
                  </a:moveTo>
                  <a:lnTo>
                    <a:pt x="5334" y="676734"/>
                  </a:lnTo>
                  <a:lnTo>
                    <a:pt x="13371" y="629517"/>
                  </a:lnTo>
                  <a:lnTo>
                    <a:pt x="24040" y="583175"/>
                  </a:lnTo>
                  <a:lnTo>
                    <a:pt x="37269" y="537798"/>
                  </a:lnTo>
                  <a:lnTo>
                    <a:pt x="52986" y="493473"/>
                  </a:lnTo>
                  <a:lnTo>
                    <a:pt x="71119" y="450290"/>
                  </a:lnTo>
                  <a:lnTo>
                    <a:pt x="91597" y="408338"/>
                  </a:lnTo>
                  <a:lnTo>
                    <a:pt x="114348" y="367706"/>
                  </a:lnTo>
                  <a:lnTo>
                    <a:pt x="139301" y="328482"/>
                  </a:lnTo>
                  <a:lnTo>
                    <a:pt x="166384" y="290755"/>
                  </a:lnTo>
                  <a:lnTo>
                    <a:pt x="195525" y="254615"/>
                  </a:lnTo>
                  <a:lnTo>
                    <a:pt x="226652" y="220149"/>
                  </a:lnTo>
                  <a:lnTo>
                    <a:pt x="259694" y="187448"/>
                  </a:lnTo>
                  <a:lnTo>
                    <a:pt x="294579" y="156599"/>
                  </a:lnTo>
                  <a:lnTo>
                    <a:pt x="331236" y="127692"/>
                  </a:lnTo>
                  <a:lnTo>
                    <a:pt x="369593" y="100815"/>
                  </a:lnTo>
                  <a:lnTo>
                    <a:pt x="409577" y="76058"/>
                  </a:lnTo>
                  <a:lnTo>
                    <a:pt x="451119" y="53509"/>
                  </a:lnTo>
                  <a:lnTo>
                    <a:pt x="494145" y="33257"/>
                  </a:lnTo>
                  <a:lnTo>
                    <a:pt x="538584" y="15391"/>
                  </a:lnTo>
                  <a:lnTo>
                    <a:pt x="584365" y="0"/>
                  </a:lnTo>
                  <a:lnTo>
                    <a:pt x="644626" y="198081"/>
                  </a:lnTo>
                  <a:lnTo>
                    <a:pt x="596836" y="214764"/>
                  </a:lnTo>
                  <a:lnTo>
                    <a:pt x="551060" y="235033"/>
                  </a:lnTo>
                  <a:lnTo>
                    <a:pt x="507446" y="258704"/>
                  </a:lnTo>
                  <a:lnTo>
                    <a:pt x="466140" y="285596"/>
                  </a:lnTo>
                  <a:lnTo>
                    <a:pt x="427291" y="315526"/>
                  </a:lnTo>
                  <a:lnTo>
                    <a:pt x="391045" y="348310"/>
                  </a:lnTo>
                  <a:lnTo>
                    <a:pt x="357551" y="383765"/>
                  </a:lnTo>
                  <a:lnTo>
                    <a:pt x="326956" y="421709"/>
                  </a:lnTo>
                  <a:lnTo>
                    <a:pt x="299407" y="461958"/>
                  </a:lnTo>
                  <a:lnTo>
                    <a:pt x="275052" y="504330"/>
                  </a:lnTo>
                  <a:lnTo>
                    <a:pt x="254039" y="548642"/>
                  </a:lnTo>
                  <a:lnTo>
                    <a:pt x="236514" y="594711"/>
                  </a:lnTo>
                  <a:lnTo>
                    <a:pt x="222626" y="642353"/>
                  </a:lnTo>
                  <a:lnTo>
                    <a:pt x="212522" y="691387"/>
                  </a:lnTo>
                  <a:lnTo>
                    <a:pt x="206349" y="741629"/>
                  </a:lnTo>
                  <a:lnTo>
                    <a:pt x="0" y="724738"/>
                  </a:lnTo>
                  <a:close/>
                </a:path>
              </a:pathLst>
            </a:custGeom>
            <a:ln w="20383">
              <a:solidFill>
                <a:srgbClr val="FFFFFF"/>
              </a:solidFill>
            </a:ln>
          </p:spPr>
          <p:txBody>
            <a:bodyPr wrap="square" lIns="0" tIns="0" rIns="0" bIns="0" rtlCol="0"/>
            <a:lstStyle/>
            <a:p>
              <a:endParaRPr sz="1227"/>
            </a:p>
          </p:txBody>
        </p:sp>
        <p:pic>
          <p:nvPicPr>
            <p:cNvPr id="33" name="object 33"/>
            <p:cNvPicPr/>
            <p:nvPr/>
          </p:nvPicPr>
          <p:blipFill>
            <a:blip r:embed="rId4" cstate="print"/>
            <a:stretch>
              <a:fillRect/>
            </a:stretch>
          </p:blipFill>
          <p:spPr>
            <a:xfrm>
              <a:off x="2454645" y="4295863"/>
              <a:ext cx="241020" cy="233933"/>
            </a:xfrm>
            <a:prstGeom prst="rect">
              <a:avLst/>
            </a:prstGeom>
          </p:spPr>
        </p:pic>
        <p:sp>
          <p:nvSpPr>
            <p:cNvPr id="34" name="object 34"/>
            <p:cNvSpPr/>
            <p:nvPr/>
          </p:nvSpPr>
          <p:spPr>
            <a:xfrm>
              <a:off x="2454645" y="4295862"/>
              <a:ext cx="241300" cy="234315"/>
            </a:xfrm>
            <a:custGeom>
              <a:avLst/>
              <a:gdLst/>
              <a:ahLst/>
              <a:cxnLst/>
              <a:rect l="l" t="t" r="r" b="b"/>
              <a:pathLst>
                <a:path w="241300" h="234314">
                  <a:moveTo>
                    <a:pt x="0" y="35852"/>
                  </a:moveTo>
                  <a:lnTo>
                    <a:pt x="47228" y="22994"/>
                  </a:lnTo>
                  <a:lnTo>
                    <a:pt x="95073" y="12961"/>
                  </a:lnTo>
                  <a:lnTo>
                    <a:pt x="143405" y="5772"/>
                  </a:lnTo>
                  <a:lnTo>
                    <a:pt x="192097" y="1446"/>
                  </a:lnTo>
                  <a:lnTo>
                    <a:pt x="241020" y="0"/>
                  </a:lnTo>
                  <a:lnTo>
                    <a:pt x="241020" y="207048"/>
                  </a:lnTo>
                  <a:lnTo>
                    <a:pt x="195176" y="208741"/>
                  </a:lnTo>
                  <a:lnTo>
                    <a:pt x="149645" y="213804"/>
                  </a:lnTo>
                  <a:lnTo>
                    <a:pt x="104612" y="222210"/>
                  </a:lnTo>
                  <a:lnTo>
                    <a:pt x="60261" y="233933"/>
                  </a:lnTo>
                  <a:lnTo>
                    <a:pt x="0" y="35852"/>
                  </a:lnTo>
                  <a:close/>
                </a:path>
              </a:pathLst>
            </a:custGeom>
            <a:ln w="20383">
              <a:solidFill>
                <a:srgbClr val="FFFFFF"/>
              </a:solidFill>
            </a:ln>
          </p:spPr>
          <p:txBody>
            <a:bodyPr wrap="square" lIns="0" tIns="0" rIns="0" bIns="0" rtlCol="0"/>
            <a:lstStyle/>
            <a:p>
              <a:endParaRPr sz="1227"/>
            </a:p>
          </p:txBody>
        </p:sp>
      </p:grpSp>
      <p:sp>
        <p:nvSpPr>
          <p:cNvPr id="35" name="object 35"/>
          <p:cNvSpPr txBox="1"/>
          <p:nvPr/>
        </p:nvSpPr>
        <p:spPr>
          <a:xfrm>
            <a:off x="3146405" y="3101462"/>
            <a:ext cx="201757" cy="109325"/>
          </a:xfrm>
          <a:prstGeom prst="rect">
            <a:avLst/>
          </a:prstGeom>
        </p:spPr>
        <p:txBody>
          <a:bodyPr vert="horz" wrap="square" lIns="0" tIns="9525" rIns="0" bIns="0" rtlCol="0">
            <a:spAutoFit/>
          </a:bodyPr>
          <a:lstStyle/>
          <a:p>
            <a:pPr marL="8659">
              <a:spcBef>
                <a:spcPts val="75"/>
              </a:spcBef>
            </a:pPr>
            <a:r>
              <a:rPr sz="648" spc="3" dirty="0">
                <a:solidFill>
                  <a:srgbClr val="404040"/>
                </a:solidFill>
                <a:latin typeface="Calibri"/>
                <a:cs typeface="Calibri"/>
              </a:rPr>
              <a:t>4,8 %</a:t>
            </a:r>
            <a:endParaRPr sz="648">
              <a:latin typeface="Calibri"/>
              <a:cs typeface="Calibri"/>
            </a:endParaRPr>
          </a:p>
        </p:txBody>
      </p:sp>
      <p:sp>
        <p:nvSpPr>
          <p:cNvPr id="36" name="object 36"/>
          <p:cNvSpPr txBox="1"/>
          <p:nvPr/>
        </p:nvSpPr>
        <p:spPr>
          <a:xfrm>
            <a:off x="3147655" y="3713952"/>
            <a:ext cx="244186" cy="109325"/>
          </a:xfrm>
          <a:prstGeom prst="rect">
            <a:avLst/>
          </a:prstGeom>
        </p:spPr>
        <p:txBody>
          <a:bodyPr vert="horz" wrap="square" lIns="0" tIns="9525" rIns="0" bIns="0" rtlCol="0">
            <a:spAutoFit/>
          </a:bodyPr>
          <a:lstStyle/>
          <a:p>
            <a:pPr marL="8659">
              <a:spcBef>
                <a:spcPts val="75"/>
              </a:spcBef>
            </a:pPr>
            <a:r>
              <a:rPr sz="648" spc="3" dirty="0">
                <a:solidFill>
                  <a:srgbClr val="404040"/>
                </a:solidFill>
                <a:latin typeface="Calibri"/>
                <a:cs typeface="Calibri"/>
              </a:rPr>
              <a:t>30,6 %</a:t>
            </a:r>
            <a:endParaRPr sz="648">
              <a:latin typeface="Calibri"/>
              <a:cs typeface="Calibri"/>
            </a:endParaRPr>
          </a:p>
        </p:txBody>
      </p:sp>
      <p:sp>
        <p:nvSpPr>
          <p:cNvPr id="37" name="object 37"/>
          <p:cNvSpPr txBox="1"/>
          <p:nvPr/>
        </p:nvSpPr>
        <p:spPr>
          <a:xfrm>
            <a:off x="1943522" y="3813518"/>
            <a:ext cx="244186" cy="109325"/>
          </a:xfrm>
          <a:prstGeom prst="rect">
            <a:avLst/>
          </a:prstGeom>
        </p:spPr>
        <p:txBody>
          <a:bodyPr vert="horz" wrap="square" lIns="0" tIns="9525" rIns="0" bIns="0" rtlCol="0">
            <a:spAutoFit/>
          </a:bodyPr>
          <a:lstStyle/>
          <a:p>
            <a:pPr marL="8659">
              <a:spcBef>
                <a:spcPts val="75"/>
              </a:spcBef>
            </a:pPr>
            <a:r>
              <a:rPr sz="648" spc="3" dirty="0">
                <a:solidFill>
                  <a:srgbClr val="404040"/>
                </a:solidFill>
                <a:latin typeface="Calibri"/>
                <a:cs typeface="Calibri"/>
              </a:rPr>
              <a:t>26,6 %</a:t>
            </a:r>
            <a:endParaRPr sz="648">
              <a:latin typeface="Calibri"/>
              <a:cs typeface="Calibri"/>
            </a:endParaRPr>
          </a:p>
        </p:txBody>
      </p:sp>
      <p:sp>
        <p:nvSpPr>
          <p:cNvPr id="38" name="object 38"/>
          <p:cNvSpPr txBox="1"/>
          <p:nvPr/>
        </p:nvSpPr>
        <p:spPr>
          <a:xfrm>
            <a:off x="1919089" y="3019324"/>
            <a:ext cx="180542" cy="109325"/>
          </a:xfrm>
          <a:prstGeom prst="rect">
            <a:avLst/>
          </a:prstGeom>
        </p:spPr>
        <p:txBody>
          <a:bodyPr vert="horz" wrap="square" lIns="0" tIns="9525" rIns="0" bIns="0" rtlCol="0">
            <a:spAutoFit/>
          </a:bodyPr>
          <a:lstStyle/>
          <a:p>
            <a:pPr marL="8659">
              <a:spcBef>
                <a:spcPts val="75"/>
              </a:spcBef>
            </a:pPr>
            <a:r>
              <a:rPr sz="648" spc="3" dirty="0">
                <a:solidFill>
                  <a:srgbClr val="404040"/>
                </a:solidFill>
                <a:latin typeface="Calibri"/>
                <a:cs typeface="Calibri"/>
              </a:rPr>
              <a:t>19 %</a:t>
            </a:r>
            <a:endParaRPr sz="648">
              <a:latin typeface="Calibri"/>
              <a:cs typeface="Calibri"/>
            </a:endParaRPr>
          </a:p>
        </p:txBody>
      </p:sp>
      <p:sp>
        <p:nvSpPr>
          <p:cNvPr id="39" name="object 39"/>
          <p:cNvSpPr txBox="1"/>
          <p:nvPr/>
        </p:nvSpPr>
        <p:spPr>
          <a:xfrm>
            <a:off x="2446272" y="2804264"/>
            <a:ext cx="665018" cy="189154"/>
          </a:xfrm>
          <a:prstGeom prst="rect">
            <a:avLst/>
          </a:prstGeom>
        </p:spPr>
        <p:txBody>
          <a:bodyPr vert="horz" wrap="square" lIns="0" tIns="9525" rIns="0" bIns="0" rtlCol="0">
            <a:spAutoFit/>
          </a:bodyPr>
          <a:lstStyle/>
          <a:p>
            <a:pPr marL="8659">
              <a:lnSpc>
                <a:spcPts val="702"/>
              </a:lnSpc>
              <a:spcBef>
                <a:spcPts val="75"/>
              </a:spcBef>
            </a:pPr>
            <a:r>
              <a:rPr sz="648" spc="3" dirty="0">
                <a:solidFill>
                  <a:srgbClr val="404040"/>
                </a:solidFill>
                <a:latin typeface="Calibri"/>
                <a:cs typeface="Calibri"/>
              </a:rPr>
              <a:t>4,7</a:t>
            </a:r>
            <a:r>
              <a:rPr sz="648" spc="-27" dirty="0">
                <a:solidFill>
                  <a:srgbClr val="404040"/>
                </a:solidFill>
                <a:latin typeface="Calibri"/>
                <a:cs typeface="Calibri"/>
              </a:rPr>
              <a:t> </a:t>
            </a:r>
            <a:r>
              <a:rPr sz="648" spc="3" dirty="0">
                <a:solidFill>
                  <a:srgbClr val="404040"/>
                </a:solidFill>
                <a:latin typeface="Calibri"/>
                <a:cs typeface="Calibri"/>
              </a:rPr>
              <a:t>%</a:t>
            </a:r>
            <a:endParaRPr sz="648">
              <a:latin typeface="Calibri"/>
              <a:cs typeface="Calibri"/>
            </a:endParaRPr>
          </a:p>
          <a:p>
            <a:pPr marL="429479">
              <a:lnSpc>
                <a:spcPts val="702"/>
              </a:lnSpc>
            </a:pPr>
            <a:r>
              <a:rPr sz="648" spc="3" dirty="0">
                <a:solidFill>
                  <a:srgbClr val="404040"/>
                </a:solidFill>
                <a:latin typeface="Calibri"/>
                <a:cs typeface="Calibri"/>
              </a:rPr>
              <a:t>14,3 %</a:t>
            </a:r>
            <a:endParaRPr sz="648">
              <a:latin typeface="Calibri"/>
              <a:cs typeface="Calibri"/>
            </a:endParaRPr>
          </a:p>
        </p:txBody>
      </p:sp>
      <p:sp>
        <p:nvSpPr>
          <p:cNvPr id="40" name="object 40"/>
          <p:cNvSpPr/>
          <p:nvPr/>
        </p:nvSpPr>
        <p:spPr>
          <a:xfrm>
            <a:off x="1797194" y="4311231"/>
            <a:ext cx="45893" cy="45893"/>
          </a:xfrm>
          <a:custGeom>
            <a:avLst/>
            <a:gdLst/>
            <a:ahLst/>
            <a:cxnLst/>
            <a:rect l="l" t="t" r="r" b="b"/>
            <a:pathLst>
              <a:path w="67309" h="67310">
                <a:moveTo>
                  <a:pt x="66852" y="0"/>
                </a:moveTo>
                <a:lnTo>
                  <a:pt x="0" y="0"/>
                </a:lnTo>
                <a:lnTo>
                  <a:pt x="0" y="66852"/>
                </a:lnTo>
                <a:lnTo>
                  <a:pt x="66852" y="66852"/>
                </a:lnTo>
                <a:lnTo>
                  <a:pt x="66852" y="0"/>
                </a:lnTo>
                <a:close/>
              </a:path>
            </a:pathLst>
          </a:custGeom>
          <a:solidFill>
            <a:srgbClr val="5B9BD5"/>
          </a:solidFill>
        </p:spPr>
        <p:txBody>
          <a:bodyPr wrap="square" lIns="0" tIns="0" rIns="0" bIns="0" rtlCol="0"/>
          <a:lstStyle/>
          <a:p>
            <a:endParaRPr sz="1227"/>
          </a:p>
        </p:txBody>
      </p:sp>
      <p:sp>
        <p:nvSpPr>
          <p:cNvPr id="41" name="object 41"/>
          <p:cNvSpPr/>
          <p:nvPr/>
        </p:nvSpPr>
        <p:spPr>
          <a:xfrm>
            <a:off x="2041805" y="4311231"/>
            <a:ext cx="45893" cy="45893"/>
          </a:xfrm>
          <a:custGeom>
            <a:avLst/>
            <a:gdLst/>
            <a:ahLst/>
            <a:cxnLst/>
            <a:rect l="l" t="t" r="r" b="b"/>
            <a:pathLst>
              <a:path w="67310" h="67310">
                <a:moveTo>
                  <a:pt x="66852" y="0"/>
                </a:moveTo>
                <a:lnTo>
                  <a:pt x="0" y="0"/>
                </a:lnTo>
                <a:lnTo>
                  <a:pt x="0" y="66852"/>
                </a:lnTo>
                <a:lnTo>
                  <a:pt x="66852" y="66852"/>
                </a:lnTo>
                <a:lnTo>
                  <a:pt x="66852" y="0"/>
                </a:lnTo>
                <a:close/>
              </a:path>
            </a:pathLst>
          </a:custGeom>
          <a:solidFill>
            <a:srgbClr val="E5332A"/>
          </a:solidFill>
        </p:spPr>
        <p:txBody>
          <a:bodyPr wrap="square" lIns="0" tIns="0" rIns="0" bIns="0" rtlCol="0"/>
          <a:lstStyle/>
          <a:p>
            <a:endParaRPr sz="1227"/>
          </a:p>
        </p:txBody>
      </p:sp>
      <p:sp>
        <p:nvSpPr>
          <p:cNvPr id="42" name="object 42"/>
          <p:cNvSpPr/>
          <p:nvPr/>
        </p:nvSpPr>
        <p:spPr>
          <a:xfrm>
            <a:off x="2286406" y="4311231"/>
            <a:ext cx="45893" cy="45893"/>
          </a:xfrm>
          <a:custGeom>
            <a:avLst/>
            <a:gdLst/>
            <a:ahLst/>
            <a:cxnLst/>
            <a:rect l="l" t="t" r="r" b="b"/>
            <a:pathLst>
              <a:path w="67310" h="67310">
                <a:moveTo>
                  <a:pt x="66852" y="0"/>
                </a:moveTo>
                <a:lnTo>
                  <a:pt x="0" y="0"/>
                </a:lnTo>
                <a:lnTo>
                  <a:pt x="0" y="66852"/>
                </a:lnTo>
                <a:lnTo>
                  <a:pt x="66852" y="66852"/>
                </a:lnTo>
                <a:lnTo>
                  <a:pt x="66852" y="0"/>
                </a:lnTo>
                <a:close/>
              </a:path>
            </a:pathLst>
          </a:custGeom>
          <a:solidFill>
            <a:srgbClr val="A5A5A5"/>
          </a:solidFill>
        </p:spPr>
        <p:txBody>
          <a:bodyPr wrap="square" lIns="0" tIns="0" rIns="0" bIns="0" rtlCol="0"/>
          <a:lstStyle/>
          <a:p>
            <a:endParaRPr sz="1227"/>
          </a:p>
        </p:txBody>
      </p:sp>
      <p:sp>
        <p:nvSpPr>
          <p:cNvPr id="43" name="object 43"/>
          <p:cNvSpPr/>
          <p:nvPr/>
        </p:nvSpPr>
        <p:spPr>
          <a:xfrm>
            <a:off x="2574374" y="4311231"/>
            <a:ext cx="45893" cy="45893"/>
          </a:xfrm>
          <a:custGeom>
            <a:avLst/>
            <a:gdLst/>
            <a:ahLst/>
            <a:cxnLst/>
            <a:rect l="l" t="t" r="r" b="b"/>
            <a:pathLst>
              <a:path w="67310" h="67310">
                <a:moveTo>
                  <a:pt x="66852" y="0"/>
                </a:moveTo>
                <a:lnTo>
                  <a:pt x="0" y="0"/>
                </a:lnTo>
                <a:lnTo>
                  <a:pt x="0" y="66852"/>
                </a:lnTo>
                <a:lnTo>
                  <a:pt x="66852" y="66852"/>
                </a:lnTo>
                <a:lnTo>
                  <a:pt x="66852" y="0"/>
                </a:lnTo>
                <a:close/>
              </a:path>
            </a:pathLst>
          </a:custGeom>
          <a:solidFill>
            <a:srgbClr val="FFC000"/>
          </a:solidFill>
        </p:spPr>
        <p:txBody>
          <a:bodyPr wrap="square" lIns="0" tIns="0" rIns="0" bIns="0" rtlCol="0"/>
          <a:lstStyle/>
          <a:p>
            <a:endParaRPr sz="1227"/>
          </a:p>
        </p:txBody>
      </p:sp>
      <p:sp>
        <p:nvSpPr>
          <p:cNvPr id="44" name="object 44"/>
          <p:cNvSpPr/>
          <p:nvPr/>
        </p:nvSpPr>
        <p:spPr>
          <a:xfrm>
            <a:off x="2903479" y="4311231"/>
            <a:ext cx="45893" cy="45893"/>
          </a:xfrm>
          <a:custGeom>
            <a:avLst/>
            <a:gdLst/>
            <a:ahLst/>
            <a:cxnLst/>
            <a:rect l="l" t="t" r="r" b="b"/>
            <a:pathLst>
              <a:path w="67310" h="67310">
                <a:moveTo>
                  <a:pt x="66852" y="0"/>
                </a:moveTo>
                <a:lnTo>
                  <a:pt x="0" y="0"/>
                </a:lnTo>
                <a:lnTo>
                  <a:pt x="0" y="66852"/>
                </a:lnTo>
                <a:lnTo>
                  <a:pt x="66852" y="66852"/>
                </a:lnTo>
                <a:lnTo>
                  <a:pt x="66852" y="0"/>
                </a:lnTo>
                <a:close/>
              </a:path>
            </a:pathLst>
          </a:custGeom>
          <a:solidFill>
            <a:srgbClr val="4472C4"/>
          </a:solidFill>
        </p:spPr>
        <p:txBody>
          <a:bodyPr wrap="square" lIns="0" tIns="0" rIns="0" bIns="0" rtlCol="0"/>
          <a:lstStyle/>
          <a:p>
            <a:endParaRPr sz="1227"/>
          </a:p>
        </p:txBody>
      </p:sp>
      <p:sp>
        <p:nvSpPr>
          <p:cNvPr id="45" name="object 45"/>
          <p:cNvSpPr/>
          <p:nvPr/>
        </p:nvSpPr>
        <p:spPr>
          <a:xfrm>
            <a:off x="3232585" y="4311231"/>
            <a:ext cx="46759" cy="45893"/>
          </a:xfrm>
          <a:custGeom>
            <a:avLst/>
            <a:gdLst/>
            <a:ahLst/>
            <a:cxnLst/>
            <a:rect l="l" t="t" r="r" b="b"/>
            <a:pathLst>
              <a:path w="68579" h="67310">
                <a:moveTo>
                  <a:pt x="68491" y="0"/>
                </a:moveTo>
                <a:lnTo>
                  <a:pt x="0" y="0"/>
                </a:lnTo>
                <a:lnTo>
                  <a:pt x="0" y="66852"/>
                </a:lnTo>
                <a:lnTo>
                  <a:pt x="68491" y="66852"/>
                </a:lnTo>
                <a:lnTo>
                  <a:pt x="68491" y="0"/>
                </a:lnTo>
                <a:close/>
              </a:path>
            </a:pathLst>
          </a:custGeom>
          <a:solidFill>
            <a:srgbClr val="70AD47"/>
          </a:solidFill>
        </p:spPr>
        <p:txBody>
          <a:bodyPr wrap="square" lIns="0" tIns="0" rIns="0" bIns="0" rtlCol="0"/>
          <a:lstStyle/>
          <a:p>
            <a:endParaRPr sz="1227"/>
          </a:p>
        </p:txBody>
      </p:sp>
      <p:sp>
        <p:nvSpPr>
          <p:cNvPr id="46" name="object 46"/>
          <p:cNvSpPr txBox="1"/>
          <p:nvPr/>
        </p:nvSpPr>
        <p:spPr>
          <a:xfrm>
            <a:off x="1853217" y="4265027"/>
            <a:ext cx="1643063" cy="109325"/>
          </a:xfrm>
          <a:prstGeom prst="rect">
            <a:avLst/>
          </a:prstGeom>
        </p:spPr>
        <p:txBody>
          <a:bodyPr vert="horz" wrap="square" lIns="0" tIns="9525" rIns="0" bIns="0" rtlCol="0">
            <a:spAutoFit/>
          </a:bodyPr>
          <a:lstStyle/>
          <a:p>
            <a:pPr marL="8659">
              <a:spcBef>
                <a:spcPts val="75"/>
              </a:spcBef>
              <a:tabLst>
                <a:tab pos="253272" algn="l"/>
                <a:tab pos="498317" algn="l"/>
                <a:tab pos="785792" algn="l"/>
                <a:tab pos="1115261" algn="l"/>
                <a:tab pos="1444731" algn="l"/>
              </a:tabLst>
            </a:pPr>
            <a:r>
              <a:rPr sz="648" spc="3" dirty="0">
                <a:solidFill>
                  <a:srgbClr val="595959"/>
                </a:solidFill>
                <a:latin typeface="Calibri"/>
                <a:cs typeface="Calibri"/>
              </a:rPr>
              <a:t>0-3	4-6	7-10	11-14	15-18	O</a:t>
            </a:r>
            <a:r>
              <a:rPr sz="648" spc="-3" dirty="0">
                <a:solidFill>
                  <a:srgbClr val="595959"/>
                </a:solidFill>
                <a:latin typeface="Calibri"/>
                <a:cs typeface="Calibri"/>
              </a:rPr>
              <a:t>ld</a:t>
            </a:r>
            <a:r>
              <a:rPr sz="648" spc="7" dirty="0">
                <a:solidFill>
                  <a:srgbClr val="595959"/>
                </a:solidFill>
                <a:latin typeface="Calibri"/>
                <a:cs typeface="Calibri"/>
              </a:rPr>
              <a:t>e</a:t>
            </a:r>
            <a:r>
              <a:rPr sz="648" dirty="0">
                <a:solidFill>
                  <a:srgbClr val="595959"/>
                </a:solidFill>
                <a:latin typeface="Calibri"/>
                <a:cs typeface="Calibri"/>
              </a:rPr>
              <a:t>r</a:t>
            </a:r>
            <a:endParaRPr sz="648">
              <a:latin typeface="Calibri"/>
              <a:cs typeface="Calibri"/>
            </a:endParaRPr>
          </a:p>
        </p:txBody>
      </p:sp>
      <p:sp>
        <p:nvSpPr>
          <p:cNvPr id="47" name="object 47"/>
          <p:cNvSpPr txBox="1"/>
          <p:nvPr/>
        </p:nvSpPr>
        <p:spPr>
          <a:xfrm>
            <a:off x="4597956" y="650606"/>
            <a:ext cx="2939761" cy="292026"/>
          </a:xfrm>
          <a:prstGeom prst="rect">
            <a:avLst/>
          </a:prstGeom>
        </p:spPr>
        <p:txBody>
          <a:bodyPr vert="horz" wrap="square" lIns="0" tIns="8659" rIns="0" bIns="0" rtlCol="0">
            <a:spAutoFit/>
          </a:bodyPr>
          <a:lstStyle/>
          <a:p>
            <a:pPr marL="8659">
              <a:spcBef>
                <a:spcPts val="68"/>
              </a:spcBef>
            </a:pPr>
            <a:r>
              <a:rPr sz="1841" b="1" spc="286" dirty="0">
                <a:solidFill>
                  <a:srgbClr val="E6332A"/>
                </a:solidFill>
                <a:latin typeface="Calibri"/>
                <a:cs typeface="Calibri"/>
              </a:rPr>
              <a:t>SURVEY</a:t>
            </a:r>
            <a:r>
              <a:rPr sz="1841" b="1" spc="82" dirty="0">
                <a:solidFill>
                  <a:srgbClr val="E6332A"/>
                </a:solidFill>
                <a:latin typeface="Calibri"/>
                <a:cs typeface="Calibri"/>
              </a:rPr>
              <a:t> </a:t>
            </a:r>
            <a:r>
              <a:rPr sz="1841" b="1" spc="307" dirty="0">
                <a:solidFill>
                  <a:srgbClr val="E6332A"/>
                </a:solidFill>
                <a:latin typeface="Calibri"/>
                <a:cs typeface="Calibri"/>
              </a:rPr>
              <a:t>RESPONDENTS</a:t>
            </a:r>
            <a:endParaRPr sz="1841">
              <a:latin typeface="Calibri"/>
              <a:cs typeface="Calibri"/>
            </a:endParaRPr>
          </a:p>
        </p:txBody>
      </p:sp>
      <p:sp>
        <p:nvSpPr>
          <p:cNvPr id="48" name="object 48"/>
          <p:cNvSpPr txBox="1"/>
          <p:nvPr/>
        </p:nvSpPr>
        <p:spPr>
          <a:xfrm>
            <a:off x="3439391" y="4923142"/>
            <a:ext cx="1619683" cy="449633"/>
          </a:xfrm>
          <a:prstGeom prst="rect">
            <a:avLst/>
          </a:prstGeom>
        </p:spPr>
        <p:txBody>
          <a:bodyPr vert="horz" wrap="square" lIns="0" tIns="8659" rIns="0" bIns="0" rtlCol="0">
            <a:spAutoFit/>
          </a:bodyPr>
          <a:lstStyle/>
          <a:p>
            <a:pPr marL="8659" marR="3464">
              <a:spcBef>
                <a:spcPts val="68"/>
              </a:spcBef>
            </a:pPr>
            <a:r>
              <a:rPr sz="955" spc="55" dirty="0">
                <a:solidFill>
                  <a:srgbClr val="0082BF"/>
                </a:solidFill>
                <a:latin typeface="Century Gothic"/>
                <a:cs typeface="Century Gothic"/>
              </a:rPr>
              <a:t>When </a:t>
            </a:r>
            <a:r>
              <a:rPr sz="955" spc="17" dirty="0">
                <a:solidFill>
                  <a:srgbClr val="0082BF"/>
                </a:solidFill>
                <a:latin typeface="Century Gothic"/>
                <a:cs typeface="Century Gothic"/>
              </a:rPr>
              <a:t>did </a:t>
            </a:r>
            <a:r>
              <a:rPr sz="955" spc="7" dirty="0">
                <a:solidFill>
                  <a:srgbClr val="0082BF"/>
                </a:solidFill>
                <a:latin typeface="Century Gothic"/>
                <a:cs typeface="Century Gothic"/>
              </a:rPr>
              <a:t>you </a:t>
            </a:r>
            <a:r>
              <a:rPr sz="955" spc="-34" dirty="0">
                <a:solidFill>
                  <a:srgbClr val="0082BF"/>
                </a:solidFill>
                <a:latin typeface="Century Gothic"/>
                <a:cs typeface="Century Gothic"/>
              </a:rPr>
              <a:t>leave </a:t>
            </a:r>
            <a:r>
              <a:rPr sz="955" spc="27" dirty="0">
                <a:solidFill>
                  <a:srgbClr val="0082BF"/>
                </a:solidFill>
                <a:latin typeface="Century Gothic"/>
                <a:cs typeface="Century Gothic"/>
              </a:rPr>
              <a:t>your </a:t>
            </a:r>
            <a:r>
              <a:rPr sz="955" spc="31" dirty="0">
                <a:solidFill>
                  <a:srgbClr val="0082BF"/>
                </a:solidFill>
                <a:latin typeface="Century Gothic"/>
                <a:cs typeface="Century Gothic"/>
              </a:rPr>
              <a:t> </a:t>
            </a:r>
            <a:r>
              <a:rPr sz="955" spc="-34" dirty="0">
                <a:solidFill>
                  <a:srgbClr val="0082BF"/>
                </a:solidFill>
                <a:latin typeface="Century Gothic"/>
                <a:cs typeface="Century Gothic"/>
              </a:rPr>
              <a:t>place</a:t>
            </a:r>
            <a:r>
              <a:rPr sz="955" spc="-24" dirty="0">
                <a:solidFill>
                  <a:srgbClr val="0082BF"/>
                </a:solidFill>
                <a:latin typeface="Century Gothic"/>
                <a:cs typeface="Century Gothic"/>
              </a:rPr>
              <a:t> </a:t>
            </a:r>
            <a:r>
              <a:rPr sz="955" spc="-3" dirty="0">
                <a:solidFill>
                  <a:srgbClr val="0082BF"/>
                </a:solidFill>
                <a:latin typeface="Century Gothic"/>
                <a:cs typeface="Century Gothic"/>
              </a:rPr>
              <a:t>of</a:t>
            </a:r>
            <a:r>
              <a:rPr sz="955" spc="-24" dirty="0">
                <a:solidFill>
                  <a:srgbClr val="0082BF"/>
                </a:solidFill>
                <a:latin typeface="Century Gothic"/>
                <a:cs typeface="Century Gothic"/>
              </a:rPr>
              <a:t> </a:t>
            </a:r>
            <a:r>
              <a:rPr sz="955" spc="7" dirty="0">
                <a:solidFill>
                  <a:srgbClr val="0082BF"/>
                </a:solidFill>
                <a:latin typeface="Century Gothic"/>
                <a:cs typeface="Century Gothic"/>
              </a:rPr>
              <a:t>residence</a:t>
            </a:r>
            <a:r>
              <a:rPr sz="955" spc="-24" dirty="0">
                <a:solidFill>
                  <a:srgbClr val="0082BF"/>
                </a:solidFill>
                <a:latin typeface="Century Gothic"/>
                <a:cs typeface="Century Gothic"/>
              </a:rPr>
              <a:t> </a:t>
            </a:r>
            <a:r>
              <a:rPr sz="955" spc="-14" dirty="0">
                <a:solidFill>
                  <a:srgbClr val="0082BF"/>
                </a:solidFill>
                <a:latin typeface="Century Gothic"/>
                <a:cs typeface="Century Gothic"/>
              </a:rPr>
              <a:t>and</a:t>
            </a:r>
            <a:r>
              <a:rPr sz="955" spc="-24" dirty="0">
                <a:solidFill>
                  <a:srgbClr val="0082BF"/>
                </a:solidFill>
                <a:latin typeface="Century Gothic"/>
                <a:cs typeface="Century Gothic"/>
              </a:rPr>
              <a:t> </a:t>
            </a:r>
            <a:r>
              <a:rPr sz="955" spc="27" dirty="0">
                <a:solidFill>
                  <a:srgbClr val="0082BF"/>
                </a:solidFill>
                <a:latin typeface="Century Gothic"/>
                <a:cs typeface="Century Gothic"/>
              </a:rPr>
              <a:t>the </a:t>
            </a:r>
            <a:r>
              <a:rPr sz="955" spc="-252" dirty="0">
                <a:solidFill>
                  <a:srgbClr val="0082BF"/>
                </a:solidFill>
                <a:latin typeface="Century Gothic"/>
                <a:cs typeface="Century Gothic"/>
              </a:rPr>
              <a:t> </a:t>
            </a:r>
            <a:r>
              <a:rPr sz="955" spc="24" dirty="0">
                <a:solidFill>
                  <a:srgbClr val="0082BF"/>
                </a:solidFill>
                <a:latin typeface="Century Gothic"/>
                <a:cs typeface="Century Gothic"/>
              </a:rPr>
              <a:t>borders</a:t>
            </a:r>
            <a:r>
              <a:rPr sz="955" spc="-20" dirty="0">
                <a:solidFill>
                  <a:srgbClr val="0082BF"/>
                </a:solidFill>
                <a:latin typeface="Century Gothic"/>
                <a:cs typeface="Century Gothic"/>
              </a:rPr>
              <a:t> </a:t>
            </a:r>
            <a:r>
              <a:rPr sz="955" spc="-3" dirty="0">
                <a:solidFill>
                  <a:srgbClr val="0082BF"/>
                </a:solidFill>
                <a:latin typeface="Century Gothic"/>
                <a:cs typeface="Century Gothic"/>
              </a:rPr>
              <a:t>of</a:t>
            </a:r>
            <a:r>
              <a:rPr sz="955" spc="-20" dirty="0">
                <a:solidFill>
                  <a:srgbClr val="0082BF"/>
                </a:solidFill>
                <a:latin typeface="Century Gothic"/>
                <a:cs typeface="Century Gothic"/>
              </a:rPr>
              <a:t> </a:t>
            </a:r>
            <a:r>
              <a:rPr sz="955" spc="27" dirty="0">
                <a:solidFill>
                  <a:srgbClr val="0082BF"/>
                </a:solidFill>
                <a:latin typeface="Century Gothic"/>
                <a:cs typeface="Century Gothic"/>
              </a:rPr>
              <a:t>Ukraine?</a:t>
            </a:r>
            <a:endParaRPr sz="955">
              <a:latin typeface="Century Gothic"/>
              <a:cs typeface="Century Gothic"/>
            </a:endParaRPr>
          </a:p>
        </p:txBody>
      </p:sp>
      <p:sp>
        <p:nvSpPr>
          <p:cNvPr id="49" name="object 49"/>
          <p:cNvSpPr/>
          <p:nvPr/>
        </p:nvSpPr>
        <p:spPr>
          <a:xfrm>
            <a:off x="10397252" y="6152626"/>
            <a:ext cx="998393" cy="703118"/>
          </a:xfrm>
          <a:custGeom>
            <a:avLst/>
            <a:gdLst/>
            <a:ahLst/>
            <a:cxnLst/>
            <a:rect l="l" t="t" r="r" b="b"/>
            <a:pathLst>
              <a:path w="1464309" h="1031240">
                <a:moveTo>
                  <a:pt x="1344498" y="0"/>
                </a:moveTo>
                <a:lnTo>
                  <a:pt x="0" y="55041"/>
                </a:lnTo>
                <a:lnTo>
                  <a:pt x="58432" y="1030668"/>
                </a:lnTo>
                <a:lnTo>
                  <a:pt x="1463895" y="1030668"/>
                </a:lnTo>
                <a:lnTo>
                  <a:pt x="1463895" y="744674"/>
                </a:lnTo>
                <a:lnTo>
                  <a:pt x="1344498" y="0"/>
                </a:lnTo>
                <a:close/>
              </a:path>
            </a:pathLst>
          </a:custGeom>
          <a:solidFill>
            <a:srgbClr val="E57FAD"/>
          </a:solidFill>
        </p:spPr>
        <p:txBody>
          <a:bodyPr wrap="square" lIns="0" tIns="0" rIns="0" bIns="0" rtlCol="0"/>
          <a:lstStyle/>
          <a:p>
            <a:endParaRPr sz="1227"/>
          </a:p>
        </p:txBody>
      </p:sp>
      <p:sp>
        <p:nvSpPr>
          <p:cNvPr id="50" name="object 50"/>
          <p:cNvSpPr/>
          <p:nvPr/>
        </p:nvSpPr>
        <p:spPr>
          <a:xfrm>
            <a:off x="8760360" y="6172930"/>
            <a:ext cx="1526165" cy="685367"/>
          </a:xfrm>
          <a:custGeom>
            <a:avLst/>
            <a:gdLst/>
            <a:ahLst/>
            <a:cxnLst/>
            <a:rect l="l" t="t" r="r" b="b"/>
            <a:pathLst>
              <a:path w="2238375" h="1005204">
                <a:moveTo>
                  <a:pt x="2238260" y="0"/>
                </a:moveTo>
                <a:lnTo>
                  <a:pt x="0" y="0"/>
                </a:lnTo>
                <a:lnTo>
                  <a:pt x="135275" y="1004769"/>
                </a:lnTo>
                <a:lnTo>
                  <a:pt x="1960527" y="1004769"/>
                </a:lnTo>
                <a:lnTo>
                  <a:pt x="2238260" y="0"/>
                </a:lnTo>
                <a:close/>
              </a:path>
            </a:pathLst>
          </a:custGeom>
          <a:solidFill>
            <a:srgbClr val="A3D6ED"/>
          </a:solidFill>
        </p:spPr>
        <p:txBody>
          <a:bodyPr wrap="square" lIns="0" tIns="0" rIns="0" bIns="0" rtlCol="0"/>
          <a:lstStyle/>
          <a:p>
            <a:endParaRPr sz="1227"/>
          </a:p>
        </p:txBody>
      </p:sp>
      <p:sp>
        <p:nvSpPr>
          <p:cNvPr id="51" name="object 51"/>
          <p:cNvSpPr/>
          <p:nvPr/>
        </p:nvSpPr>
        <p:spPr>
          <a:xfrm>
            <a:off x="7985000" y="6251417"/>
            <a:ext cx="725632" cy="607002"/>
          </a:xfrm>
          <a:custGeom>
            <a:avLst/>
            <a:gdLst/>
            <a:ahLst/>
            <a:cxnLst/>
            <a:rect l="l" t="t" r="r" b="b"/>
            <a:pathLst>
              <a:path w="1064259" h="890270">
                <a:moveTo>
                  <a:pt x="927001" y="0"/>
                </a:moveTo>
                <a:lnTo>
                  <a:pt x="85271" y="0"/>
                </a:lnTo>
                <a:lnTo>
                  <a:pt x="0" y="889654"/>
                </a:lnTo>
                <a:lnTo>
                  <a:pt x="1064029" y="889654"/>
                </a:lnTo>
                <a:lnTo>
                  <a:pt x="927001" y="0"/>
                </a:lnTo>
                <a:close/>
              </a:path>
            </a:pathLst>
          </a:custGeom>
          <a:solidFill>
            <a:srgbClr val="FCD1B0"/>
          </a:solidFill>
        </p:spPr>
        <p:txBody>
          <a:bodyPr wrap="square" lIns="0" tIns="0" rIns="0" bIns="0" rtlCol="0"/>
          <a:lstStyle/>
          <a:p>
            <a:endParaRPr sz="1227"/>
          </a:p>
        </p:txBody>
      </p:sp>
      <p:grpSp>
        <p:nvGrpSpPr>
          <p:cNvPr id="52" name="object 52"/>
          <p:cNvGrpSpPr/>
          <p:nvPr/>
        </p:nvGrpSpPr>
        <p:grpSpPr>
          <a:xfrm>
            <a:off x="5427388" y="6172930"/>
            <a:ext cx="2470006" cy="685367"/>
            <a:chOff x="6791769" y="9053630"/>
            <a:chExt cx="3622675" cy="1005205"/>
          </a:xfrm>
        </p:grpSpPr>
        <p:sp>
          <p:nvSpPr>
            <p:cNvPr id="53" name="object 53"/>
            <p:cNvSpPr/>
            <p:nvPr/>
          </p:nvSpPr>
          <p:spPr>
            <a:xfrm>
              <a:off x="8288197" y="9168745"/>
              <a:ext cx="2125980" cy="890269"/>
            </a:xfrm>
            <a:custGeom>
              <a:avLst/>
              <a:gdLst/>
              <a:ahLst/>
              <a:cxnLst/>
              <a:rect l="l" t="t" r="r" b="b"/>
              <a:pathLst>
                <a:path w="2125979" h="890270">
                  <a:moveTo>
                    <a:pt x="2125903" y="0"/>
                  </a:moveTo>
                  <a:lnTo>
                    <a:pt x="0" y="0"/>
                  </a:lnTo>
                  <a:lnTo>
                    <a:pt x="535301" y="889654"/>
                  </a:lnTo>
                  <a:lnTo>
                    <a:pt x="2054271" y="889654"/>
                  </a:lnTo>
                  <a:lnTo>
                    <a:pt x="2125903" y="0"/>
                  </a:lnTo>
                  <a:close/>
                </a:path>
              </a:pathLst>
            </a:custGeom>
            <a:solidFill>
              <a:srgbClr val="FFDE73"/>
            </a:solidFill>
          </p:spPr>
          <p:txBody>
            <a:bodyPr wrap="square" lIns="0" tIns="0" rIns="0" bIns="0" rtlCol="0"/>
            <a:lstStyle/>
            <a:p>
              <a:endParaRPr sz="1227"/>
            </a:p>
          </p:txBody>
        </p:sp>
        <p:sp>
          <p:nvSpPr>
            <p:cNvPr id="54" name="object 54"/>
            <p:cNvSpPr/>
            <p:nvPr/>
          </p:nvSpPr>
          <p:spPr>
            <a:xfrm>
              <a:off x="6791769" y="9053630"/>
              <a:ext cx="1819275" cy="1005205"/>
            </a:xfrm>
            <a:custGeom>
              <a:avLst/>
              <a:gdLst/>
              <a:ahLst/>
              <a:cxnLst/>
              <a:rect l="l" t="t" r="r" b="b"/>
              <a:pathLst>
                <a:path w="1819275" h="1005204">
                  <a:moveTo>
                    <a:pt x="1192377" y="0"/>
                  </a:moveTo>
                  <a:lnTo>
                    <a:pt x="0" y="0"/>
                  </a:lnTo>
                  <a:lnTo>
                    <a:pt x="104934" y="1004769"/>
                  </a:lnTo>
                  <a:lnTo>
                    <a:pt x="1819227" y="1004769"/>
                  </a:lnTo>
                  <a:lnTo>
                    <a:pt x="1192377" y="0"/>
                  </a:lnTo>
                  <a:close/>
                </a:path>
              </a:pathLst>
            </a:custGeom>
            <a:solidFill>
              <a:srgbClr val="87C7BA"/>
            </a:solidFill>
          </p:spPr>
          <p:txBody>
            <a:bodyPr wrap="square" lIns="0" tIns="0" rIns="0" bIns="0" rtlCol="0"/>
            <a:lstStyle/>
            <a:p>
              <a:endParaRPr sz="1227"/>
            </a:p>
          </p:txBody>
        </p:sp>
      </p:grpSp>
      <p:grpSp>
        <p:nvGrpSpPr>
          <p:cNvPr id="55" name="object 55"/>
          <p:cNvGrpSpPr/>
          <p:nvPr/>
        </p:nvGrpSpPr>
        <p:grpSpPr>
          <a:xfrm>
            <a:off x="2756982" y="5937375"/>
            <a:ext cx="2588635" cy="920894"/>
            <a:chOff x="2875173" y="8708149"/>
            <a:chExt cx="3796665" cy="1350645"/>
          </a:xfrm>
        </p:grpSpPr>
        <p:sp>
          <p:nvSpPr>
            <p:cNvPr id="56" name="object 56"/>
            <p:cNvSpPr/>
            <p:nvPr/>
          </p:nvSpPr>
          <p:spPr>
            <a:xfrm>
              <a:off x="4174205" y="8708149"/>
              <a:ext cx="2497455" cy="1350645"/>
            </a:xfrm>
            <a:custGeom>
              <a:avLst/>
              <a:gdLst/>
              <a:ahLst/>
              <a:cxnLst/>
              <a:rect l="l" t="t" r="r" b="b"/>
              <a:pathLst>
                <a:path w="2497454" h="1350645">
                  <a:moveTo>
                    <a:pt x="2375337" y="0"/>
                  </a:moveTo>
                  <a:lnTo>
                    <a:pt x="368242" y="0"/>
                  </a:lnTo>
                  <a:lnTo>
                    <a:pt x="0" y="1350251"/>
                  </a:lnTo>
                  <a:lnTo>
                    <a:pt x="2497093" y="1350251"/>
                  </a:lnTo>
                  <a:lnTo>
                    <a:pt x="2375337" y="0"/>
                  </a:lnTo>
                  <a:close/>
                </a:path>
              </a:pathLst>
            </a:custGeom>
            <a:solidFill>
              <a:srgbClr val="8FCFE8"/>
            </a:solidFill>
          </p:spPr>
          <p:txBody>
            <a:bodyPr wrap="square" lIns="0" tIns="0" rIns="0" bIns="0" rtlCol="0"/>
            <a:lstStyle/>
            <a:p>
              <a:endParaRPr sz="1227"/>
            </a:p>
          </p:txBody>
        </p:sp>
        <p:sp>
          <p:nvSpPr>
            <p:cNvPr id="57" name="object 57"/>
            <p:cNvSpPr/>
            <p:nvPr/>
          </p:nvSpPr>
          <p:spPr>
            <a:xfrm>
              <a:off x="2875173" y="9053029"/>
              <a:ext cx="1334770" cy="1005840"/>
            </a:xfrm>
            <a:custGeom>
              <a:avLst/>
              <a:gdLst/>
              <a:ahLst/>
              <a:cxnLst/>
              <a:rect l="l" t="t" r="r" b="b"/>
              <a:pathLst>
                <a:path w="1334770" h="1005840">
                  <a:moveTo>
                    <a:pt x="1334363" y="0"/>
                  </a:moveTo>
                  <a:lnTo>
                    <a:pt x="0" y="0"/>
                  </a:lnTo>
                  <a:lnTo>
                    <a:pt x="97187" y="1005371"/>
                  </a:lnTo>
                  <a:lnTo>
                    <a:pt x="1086658" y="1005371"/>
                  </a:lnTo>
                  <a:lnTo>
                    <a:pt x="1334363" y="0"/>
                  </a:lnTo>
                  <a:close/>
                </a:path>
              </a:pathLst>
            </a:custGeom>
            <a:solidFill>
              <a:srgbClr val="87C7BA"/>
            </a:solidFill>
          </p:spPr>
          <p:txBody>
            <a:bodyPr wrap="square" lIns="0" tIns="0" rIns="0" bIns="0" rtlCol="0"/>
            <a:lstStyle/>
            <a:p>
              <a:endParaRPr sz="1227"/>
            </a:p>
          </p:txBody>
        </p:sp>
      </p:grpSp>
      <p:grpSp>
        <p:nvGrpSpPr>
          <p:cNvPr id="58" name="object 58"/>
          <p:cNvGrpSpPr/>
          <p:nvPr/>
        </p:nvGrpSpPr>
        <p:grpSpPr>
          <a:xfrm>
            <a:off x="796636" y="6133243"/>
            <a:ext cx="1885950" cy="724766"/>
            <a:chOff x="0" y="8995423"/>
            <a:chExt cx="2766060" cy="1062990"/>
          </a:xfrm>
        </p:grpSpPr>
        <p:sp>
          <p:nvSpPr>
            <p:cNvPr id="59" name="object 59"/>
            <p:cNvSpPr/>
            <p:nvPr/>
          </p:nvSpPr>
          <p:spPr>
            <a:xfrm>
              <a:off x="432213" y="9675289"/>
              <a:ext cx="2333625" cy="383540"/>
            </a:xfrm>
            <a:custGeom>
              <a:avLst/>
              <a:gdLst/>
              <a:ahLst/>
              <a:cxnLst/>
              <a:rect l="l" t="t" r="r" b="b"/>
              <a:pathLst>
                <a:path w="2333625" h="383540">
                  <a:moveTo>
                    <a:pt x="2305601" y="0"/>
                  </a:moveTo>
                  <a:lnTo>
                    <a:pt x="19601" y="65735"/>
                  </a:lnTo>
                  <a:lnTo>
                    <a:pt x="0" y="383110"/>
                  </a:lnTo>
                  <a:lnTo>
                    <a:pt x="2333494" y="383110"/>
                  </a:lnTo>
                  <a:lnTo>
                    <a:pt x="2305601" y="0"/>
                  </a:lnTo>
                  <a:close/>
                </a:path>
              </a:pathLst>
            </a:custGeom>
            <a:solidFill>
              <a:srgbClr val="59B0E3"/>
            </a:solidFill>
          </p:spPr>
          <p:txBody>
            <a:bodyPr wrap="square" lIns="0" tIns="0" rIns="0" bIns="0" rtlCol="0"/>
            <a:lstStyle/>
            <a:p>
              <a:endParaRPr sz="1227"/>
            </a:p>
          </p:txBody>
        </p:sp>
        <p:sp>
          <p:nvSpPr>
            <p:cNvPr id="60" name="object 60"/>
            <p:cNvSpPr/>
            <p:nvPr/>
          </p:nvSpPr>
          <p:spPr>
            <a:xfrm>
              <a:off x="0" y="8995423"/>
              <a:ext cx="1033780" cy="1062990"/>
            </a:xfrm>
            <a:custGeom>
              <a:avLst/>
              <a:gdLst/>
              <a:ahLst/>
              <a:cxnLst/>
              <a:rect l="l" t="t" r="r" b="b"/>
              <a:pathLst>
                <a:path w="1033780" h="1062990">
                  <a:moveTo>
                    <a:pt x="885863" y="0"/>
                  </a:moveTo>
                  <a:lnTo>
                    <a:pt x="0" y="0"/>
                  </a:lnTo>
                  <a:lnTo>
                    <a:pt x="0" y="1062976"/>
                  </a:lnTo>
                  <a:lnTo>
                    <a:pt x="187942" y="1062976"/>
                  </a:lnTo>
                  <a:lnTo>
                    <a:pt x="216471" y="613371"/>
                  </a:lnTo>
                  <a:lnTo>
                    <a:pt x="1033513" y="592721"/>
                  </a:lnTo>
                  <a:lnTo>
                    <a:pt x="885863" y="0"/>
                  </a:lnTo>
                  <a:close/>
                </a:path>
              </a:pathLst>
            </a:custGeom>
            <a:solidFill>
              <a:srgbClr val="D1D99E"/>
            </a:solidFill>
          </p:spPr>
          <p:txBody>
            <a:bodyPr wrap="square" lIns="0" tIns="0" rIns="0" bIns="0" rtlCol="0"/>
            <a:lstStyle/>
            <a:p>
              <a:endParaRPr sz="1227"/>
            </a:p>
          </p:txBody>
        </p:sp>
        <p:sp>
          <p:nvSpPr>
            <p:cNvPr id="61" name="object 61"/>
            <p:cNvSpPr/>
            <p:nvPr/>
          </p:nvSpPr>
          <p:spPr>
            <a:xfrm>
              <a:off x="1081500" y="8995468"/>
              <a:ext cx="1654810" cy="594360"/>
            </a:xfrm>
            <a:custGeom>
              <a:avLst/>
              <a:gdLst/>
              <a:ahLst/>
              <a:cxnLst/>
              <a:rect l="l" t="t" r="r" b="b"/>
              <a:pathLst>
                <a:path w="1654810" h="594359">
                  <a:moveTo>
                    <a:pt x="1604695" y="0"/>
                  </a:moveTo>
                  <a:lnTo>
                    <a:pt x="0" y="0"/>
                  </a:lnTo>
                  <a:lnTo>
                    <a:pt x="135394" y="594106"/>
                  </a:lnTo>
                  <a:lnTo>
                    <a:pt x="1654683" y="544677"/>
                  </a:lnTo>
                  <a:lnTo>
                    <a:pt x="1604695" y="0"/>
                  </a:lnTo>
                  <a:close/>
                </a:path>
              </a:pathLst>
            </a:custGeom>
            <a:solidFill>
              <a:srgbClr val="E57FAD"/>
            </a:solidFill>
          </p:spPr>
          <p:txBody>
            <a:bodyPr wrap="square" lIns="0" tIns="0" rIns="0" bIns="0" rtlCol="0"/>
            <a:lstStyle/>
            <a:p>
              <a:endParaRPr sz="1227"/>
            </a:p>
          </p:txBody>
        </p:sp>
      </p:grpSp>
      <p:sp>
        <p:nvSpPr>
          <p:cNvPr id="62" name="object 62"/>
          <p:cNvSpPr txBox="1"/>
          <p:nvPr/>
        </p:nvSpPr>
        <p:spPr>
          <a:xfrm>
            <a:off x="7644034" y="1082686"/>
            <a:ext cx="2625869" cy="239576"/>
          </a:xfrm>
          <a:prstGeom prst="rect">
            <a:avLst/>
          </a:prstGeom>
        </p:spPr>
        <p:txBody>
          <a:bodyPr vert="horz" wrap="square" lIns="0" tIns="8659" rIns="0" bIns="0" rtlCol="0">
            <a:spAutoFit/>
          </a:bodyPr>
          <a:lstStyle/>
          <a:p>
            <a:pPr marL="8659">
              <a:spcBef>
                <a:spcPts val="68"/>
              </a:spcBef>
            </a:pPr>
            <a:r>
              <a:rPr sz="1500" spc="34" dirty="0">
                <a:solidFill>
                  <a:srgbClr val="0082BF"/>
                </a:solidFill>
                <a:latin typeface="Century Gothic"/>
                <a:cs typeface="Century Gothic"/>
              </a:rPr>
              <a:t>Country</a:t>
            </a:r>
            <a:r>
              <a:rPr sz="1500" spc="-34" dirty="0">
                <a:solidFill>
                  <a:srgbClr val="0082BF"/>
                </a:solidFill>
                <a:latin typeface="Century Gothic"/>
                <a:cs typeface="Century Gothic"/>
              </a:rPr>
              <a:t> </a:t>
            </a:r>
            <a:r>
              <a:rPr sz="1500" spc="-3" dirty="0">
                <a:solidFill>
                  <a:srgbClr val="0082BF"/>
                </a:solidFill>
                <a:latin typeface="Century Gothic"/>
                <a:cs typeface="Century Gothic"/>
              </a:rPr>
              <a:t>of</a:t>
            </a:r>
            <a:r>
              <a:rPr sz="1500" spc="-34" dirty="0">
                <a:solidFill>
                  <a:srgbClr val="0082BF"/>
                </a:solidFill>
                <a:latin typeface="Century Gothic"/>
                <a:cs typeface="Century Gothic"/>
              </a:rPr>
              <a:t> </a:t>
            </a:r>
            <a:r>
              <a:rPr sz="1500" spc="14" dirty="0">
                <a:solidFill>
                  <a:srgbClr val="0082BF"/>
                </a:solidFill>
                <a:latin typeface="Century Gothic"/>
                <a:cs typeface="Century Gothic"/>
              </a:rPr>
              <a:t>residence</a:t>
            </a:r>
            <a:r>
              <a:rPr sz="1500" spc="-34" dirty="0">
                <a:solidFill>
                  <a:srgbClr val="0082BF"/>
                </a:solidFill>
                <a:latin typeface="Century Gothic"/>
                <a:cs typeface="Century Gothic"/>
              </a:rPr>
              <a:t> </a:t>
            </a:r>
            <a:r>
              <a:rPr sz="1500" spc="-37" dirty="0">
                <a:solidFill>
                  <a:srgbClr val="0082BF"/>
                </a:solidFill>
                <a:latin typeface="Century Gothic"/>
                <a:cs typeface="Century Gothic"/>
              </a:rPr>
              <a:t>today:</a:t>
            </a:r>
            <a:endParaRPr sz="1500">
              <a:latin typeface="Century Gothic"/>
              <a:cs typeface="Century Gothic"/>
            </a:endParaRPr>
          </a:p>
        </p:txBody>
      </p:sp>
      <p:pic>
        <p:nvPicPr>
          <p:cNvPr id="63" name="object 63"/>
          <p:cNvPicPr/>
          <p:nvPr/>
        </p:nvPicPr>
        <p:blipFill>
          <a:blip r:embed="rId5" cstate="print"/>
          <a:stretch>
            <a:fillRect/>
          </a:stretch>
        </p:blipFill>
        <p:spPr>
          <a:xfrm>
            <a:off x="5893885" y="1356167"/>
            <a:ext cx="4934028" cy="4598713"/>
          </a:xfrm>
          <a:prstGeom prst="rect">
            <a:avLst/>
          </a:prstGeom>
        </p:spPr>
      </p:pic>
      <p:sp>
        <p:nvSpPr>
          <p:cNvPr id="64" name="object 64"/>
          <p:cNvSpPr txBox="1"/>
          <p:nvPr/>
        </p:nvSpPr>
        <p:spPr>
          <a:xfrm>
            <a:off x="8570768" y="3948839"/>
            <a:ext cx="767628" cy="145063"/>
          </a:xfrm>
          <a:prstGeom prst="rect">
            <a:avLst/>
          </a:prstGeom>
        </p:spPr>
        <p:txBody>
          <a:bodyPr vert="horz" wrap="square" lIns="0" tIns="8659" rIns="0" bIns="0" rtlCol="0">
            <a:spAutoFit/>
          </a:bodyPr>
          <a:lstStyle/>
          <a:p>
            <a:pPr marL="8659">
              <a:spcBef>
                <a:spcPts val="68"/>
              </a:spcBef>
            </a:pPr>
            <a:r>
              <a:rPr sz="886" spc="20" dirty="0">
                <a:solidFill>
                  <a:srgbClr val="0082BF"/>
                </a:solidFill>
                <a:latin typeface="Century Gothic"/>
                <a:cs typeface="Century Gothic"/>
              </a:rPr>
              <a:t>Poland</a:t>
            </a:r>
            <a:r>
              <a:rPr sz="886" spc="-34" dirty="0">
                <a:solidFill>
                  <a:srgbClr val="0082BF"/>
                </a:solidFill>
                <a:latin typeface="Century Gothic"/>
                <a:cs typeface="Century Gothic"/>
              </a:rPr>
              <a:t> </a:t>
            </a:r>
            <a:r>
              <a:rPr sz="886" dirty="0">
                <a:solidFill>
                  <a:srgbClr val="0082BF"/>
                </a:solidFill>
                <a:latin typeface="Century Gothic"/>
                <a:cs typeface="Century Gothic"/>
              </a:rPr>
              <a:t>–</a:t>
            </a:r>
            <a:r>
              <a:rPr sz="886" spc="-31" dirty="0">
                <a:solidFill>
                  <a:srgbClr val="0082BF"/>
                </a:solidFill>
                <a:latin typeface="Century Gothic"/>
                <a:cs typeface="Century Gothic"/>
              </a:rPr>
              <a:t> </a:t>
            </a:r>
            <a:r>
              <a:rPr sz="886" spc="44" dirty="0">
                <a:solidFill>
                  <a:srgbClr val="0082BF"/>
                </a:solidFill>
                <a:latin typeface="Century Gothic"/>
                <a:cs typeface="Century Gothic"/>
              </a:rPr>
              <a:t>24%</a:t>
            </a:r>
            <a:endParaRPr sz="886">
              <a:latin typeface="Century Gothic"/>
              <a:cs typeface="Century Gothic"/>
            </a:endParaRPr>
          </a:p>
        </p:txBody>
      </p:sp>
      <p:sp>
        <p:nvSpPr>
          <p:cNvPr id="65" name="object 65"/>
          <p:cNvSpPr txBox="1"/>
          <p:nvPr/>
        </p:nvSpPr>
        <p:spPr>
          <a:xfrm>
            <a:off x="5127983" y="3831880"/>
            <a:ext cx="730827" cy="145063"/>
          </a:xfrm>
          <a:prstGeom prst="rect">
            <a:avLst/>
          </a:prstGeom>
        </p:spPr>
        <p:txBody>
          <a:bodyPr vert="horz" wrap="square" lIns="0" tIns="8659" rIns="0" bIns="0" rtlCol="0">
            <a:spAutoFit/>
          </a:bodyPr>
          <a:lstStyle/>
          <a:p>
            <a:pPr marL="8659">
              <a:spcBef>
                <a:spcPts val="68"/>
              </a:spcBef>
            </a:pPr>
            <a:r>
              <a:rPr sz="886" spc="24" dirty="0">
                <a:solidFill>
                  <a:srgbClr val="0082BF"/>
                </a:solidFill>
                <a:latin typeface="Century Gothic"/>
                <a:cs typeface="Century Gothic"/>
              </a:rPr>
              <a:t>Ireland</a:t>
            </a:r>
            <a:r>
              <a:rPr sz="886" spc="-34" dirty="0">
                <a:solidFill>
                  <a:srgbClr val="0082BF"/>
                </a:solidFill>
                <a:latin typeface="Century Gothic"/>
                <a:cs typeface="Century Gothic"/>
              </a:rPr>
              <a:t> </a:t>
            </a:r>
            <a:r>
              <a:rPr sz="886" spc="44" dirty="0">
                <a:solidFill>
                  <a:srgbClr val="0082BF"/>
                </a:solidFill>
                <a:latin typeface="Century Gothic"/>
                <a:cs typeface="Century Gothic"/>
              </a:rPr>
              <a:t>-</a:t>
            </a:r>
            <a:r>
              <a:rPr sz="886" spc="-34" dirty="0">
                <a:solidFill>
                  <a:srgbClr val="0082BF"/>
                </a:solidFill>
                <a:latin typeface="Century Gothic"/>
                <a:cs typeface="Century Gothic"/>
              </a:rPr>
              <a:t> </a:t>
            </a:r>
            <a:r>
              <a:rPr sz="886" spc="-10" dirty="0">
                <a:solidFill>
                  <a:srgbClr val="0082BF"/>
                </a:solidFill>
                <a:latin typeface="Century Gothic"/>
                <a:cs typeface="Century Gothic"/>
              </a:rPr>
              <a:t>14%</a:t>
            </a:r>
            <a:endParaRPr sz="886">
              <a:latin typeface="Century Gothic"/>
              <a:cs typeface="Century Gothic"/>
            </a:endParaRPr>
          </a:p>
        </p:txBody>
      </p:sp>
      <p:sp>
        <p:nvSpPr>
          <p:cNvPr id="66" name="object 66"/>
          <p:cNvSpPr txBox="1"/>
          <p:nvPr/>
        </p:nvSpPr>
        <p:spPr>
          <a:xfrm>
            <a:off x="7600656" y="5366297"/>
            <a:ext cx="564140" cy="145063"/>
          </a:xfrm>
          <a:prstGeom prst="rect">
            <a:avLst/>
          </a:prstGeom>
        </p:spPr>
        <p:txBody>
          <a:bodyPr vert="horz" wrap="square" lIns="0" tIns="8659" rIns="0" bIns="0" rtlCol="0">
            <a:spAutoFit/>
          </a:bodyPr>
          <a:lstStyle/>
          <a:p>
            <a:pPr marL="8659">
              <a:spcBef>
                <a:spcPts val="68"/>
              </a:spcBef>
            </a:pPr>
            <a:r>
              <a:rPr sz="886" spc="31" dirty="0">
                <a:solidFill>
                  <a:srgbClr val="0082BF"/>
                </a:solidFill>
                <a:latin typeface="Century Gothic"/>
                <a:cs typeface="Century Gothic"/>
              </a:rPr>
              <a:t>Italy</a:t>
            </a:r>
            <a:r>
              <a:rPr sz="886" spc="-37" dirty="0">
                <a:solidFill>
                  <a:srgbClr val="0082BF"/>
                </a:solidFill>
                <a:latin typeface="Century Gothic"/>
                <a:cs typeface="Century Gothic"/>
              </a:rPr>
              <a:t> </a:t>
            </a:r>
            <a:r>
              <a:rPr sz="886" spc="44" dirty="0">
                <a:solidFill>
                  <a:srgbClr val="0082BF"/>
                </a:solidFill>
                <a:latin typeface="Century Gothic"/>
                <a:cs typeface="Century Gothic"/>
              </a:rPr>
              <a:t>-</a:t>
            </a:r>
            <a:r>
              <a:rPr sz="886" spc="-37" dirty="0">
                <a:solidFill>
                  <a:srgbClr val="0082BF"/>
                </a:solidFill>
                <a:latin typeface="Century Gothic"/>
                <a:cs typeface="Century Gothic"/>
              </a:rPr>
              <a:t> </a:t>
            </a:r>
            <a:r>
              <a:rPr sz="886" spc="-34" dirty="0">
                <a:solidFill>
                  <a:srgbClr val="0082BF"/>
                </a:solidFill>
                <a:latin typeface="Century Gothic"/>
                <a:cs typeface="Century Gothic"/>
              </a:rPr>
              <a:t>13%</a:t>
            </a:r>
            <a:endParaRPr sz="886">
              <a:latin typeface="Century Gothic"/>
              <a:cs typeface="Century Gothic"/>
            </a:endParaRPr>
          </a:p>
        </p:txBody>
      </p:sp>
      <p:sp>
        <p:nvSpPr>
          <p:cNvPr id="67" name="object 67"/>
          <p:cNvSpPr txBox="1"/>
          <p:nvPr/>
        </p:nvSpPr>
        <p:spPr>
          <a:xfrm>
            <a:off x="6690092" y="5569258"/>
            <a:ext cx="605270" cy="145063"/>
          </a:xfrm>
          <a:prstGeom prst="rect">
            <a:avLst/>
          </a:prstGeom>
        </p:spPr>
        <p:txBody>
          <a:bodyPr vert="horz" wrap="square" lIns="0" tIns="8659" rIns="0" bIns="0" rtlCol="0">
            <a:spAutoFit/>
          </a:bodyPr>
          <a:lstStyle/>
          <a:p>
            <a:pPr marL="8659">
              <a:spcBef>
                <a:spcPts val="68"/>
              </a:spcBef>
            </a:pPr>
            <a:r>
              <a:rPr sz="886" spc="31" dirty="0">
                <a:solidFill>
                  <a:srgbClr val="0082BF"/>
                </a:solidFill>
                <a:latin typeface="Century Gothic"/>
                <a:cs typeface="Century Gothic"/>
              </a:rPr>
              <a:t>Spain</a:t>
            </a:r>
            <a:r>
              <a:rPr sz="886" spc="-37" dirty="0">
                <a:solidFill>
                  <a:srgbClr val="0082BF"/>
                </a:solidFill>
                <a:latin typeface="Century Gothic"/>
                <a:cs typeface="Century Gothic"/>
              </a:rPr>
              <a:t> </a:t>
            </a:r>
            <a:r>
              <a:rPr sz="886" spc="44" dirty="0">
                <a:solidFill>
                  <a:srgbClr val="0082BF"/>
                </a:solidFill>
                <a:latin typeface="Century Gothic"/>
                <a:cs typeface="Century Gothic"/>
              </a:rPr>
              <a:t>-</a:t>
            </a:r>
            <a:r>
              <a:rPr sz="886" spc="-34" dirty="0">
                <a:solidFill>
                  <a:srgbClr val="0082BF"/>
                </a:solidFill>
                <a:latin typeface="Century Gothic"/>
                <a:cs typeface="Century Gothic"/>
              </a:rPr>
              <a:t> </a:t>
            </a:r>
            <a:r>
              <a:rPr sz="886" spc="48" dirty="0">
                <a:solidFill>
                  <a:srgbClr val="0082BF"/>
                </a:solidFill>
                <a:latin typeface="Century Gothic"/>
                <a:cs typeface="Century Gothic"/>
              </a:rPr>
              <a:t>7%</a:t>
            </a:r>
            <a:endParaRPr sz="886">
              <a:latin typeface="Century Gothic"/>
              <a:cs typeface="Century Gothic"/>
            </a:endParaRPr>
          </a:p>
        </p:txBody>
      </p:sp>
      <p:sp>
        <p:nvSpPr>
          <p:cNvPr id="68" name="object 68"/>
          <p:cNvSpPr txBox="1"/>
          <p:nvPr/>
        </p:nvSpPr>
        <p:spPr>
          <a:xfrm>
            <a:off x="9409063" y="3075422"/>
            <a:ext cx="706149" cy="145063"/>
          </a:xfrm>
          <a:prstGeom prst="rect">
            <a:avLst/>
          </a:prstGeom>
        </p:spPr>
        <p:txBody>
          <a:bodyPr vert="horz" wrap="square" lIns="0" tIns="8659" rIns="0" bIns="0" rtlCol="0">
            <a:spAutoFit/>
          </a:bodyPr>
          <a:lstStyle/>
          <a:p>
            <a:pPr marL="8659">
              <a:spcBef>
                <a:spcPts val="68"/>
              </a:spcBef>
            </a:pPr>
            <a:r>
              <a:rPr sz="886" spc="41" dirty="0">
                <a:solidFill>
                  <a:srgbClr val="0082BF"/>
                </a:solidFill>
                <a:latin typeface="Century Gothic"/>
                <a:cs typeface="Century Gothic"/>
              </a:rPr>
              <a:t>Estonia</a:t>
            </a:r>
            <a:r>
              <a:rPr sz="886" spc="-34" dirty="0">
                <a:solidFill>
                  <a:srgbClr val="0082BF"/>
                </a:solidFill>
                <a:latin typeface="Century Gothic"/>
                <a:cs typeface="Century Gothic"/>
              </a:rPr>
              <a:t> </a:t>
            </a:r>
            <a:r>
              <a:rPr sz="886" spc="44" dirty="0">
                <a:solidFill>
                  <a:srgbClr val="0082BF"/>
                </a:solidFill>
                <a:latin typeface="Century Gothic"/>
                <a:cs typeface="Century Gothic"/>
              </a:rPr>
              <a:t>-</a:t>
            </a:r>
            <a:r>
              <a:rPr sz="886" spc="-31" dirty="0">
                <a:solidFill>
                  <a:srgbClr val="0082BF"/>
                </a:solidFill>
                <a:latin typeface="Century Gothic"/>
                <a:cs typeface="Century Gothic"/>
              </a:rPr>
              <a:t> </a:t>
            </a:r>
            <a:r>
              <a:rPr sz="886" spc="48" dirty="0">
                <a:solidFill>
                  <a:srgbClr val="0082BF"/>
                </a:solidFill>
                <a:latin typeface="Century Gothic"/>
                <a:cs typeface="Century Gothic"/>
              </a:rPr>
              <a:t>7%</a:t>
            </a:r>
            <a:endParaRPr sz="886">
              <a:latin typeface="Century Gothic"/>
              <a:cs typeface="Century Gothic"/>
            </a:endParaRPr>
          </a:p>
        </p:txBody>
      </p:sp>
      <p:sp>
        <p:nvSpPr>
          <p:cNvPr id="69" name="object 69"/>
          <p:cNvSpPr txBox="1"/>
          <p:nvPr/>
        </p:nvSpPr>
        <p:spPr>
          <a:xfrm>
            <a:off x="7518819" y="4035966"/>
            <a:ext cx="1704542" cy="434396"/>
          </a:xfrm>
          <a:prstGeom prst="rect">
            <a:avLst/>
          </a:prstGeom>
        </p:spPr>
        <p:txBody>
          <a:bodyPr vert="horz" wrap="square" lIns="0" tIns="83993" rIns="0" bIns="0" rtlCol="0">
            <a:spAutoFit/>
          </a:bodyPr>
          <a:lstStyle/>
          <a:p>
            <a:pPr marL="8659">
              <a:spcBef>
                <a:spcPts val="661"/>
              </a:spcBef>
            </a:pPr>
            <a:r>
              <a:rPr sz="886" spc="7" dirty="0">
                <a:solidFill>
                  <a:srgbClr val="0082BF"/>
                </a:solidFill>
                <a:latin typeface="Century Gothic"/>
                <a:cs typeface="Century Gothic"/>
              </a:rPr>
              <a:t>Germany</a:t>
            </a:r>
            <a:r>
              <a:rPr sz="886" spc="-24" dirty="0">
                <a:solidFill>
                  <a:srgbClr val="0082BF"/>
                </a:solidFill>
                <a:latin typeface="Century Gothic"/>
                <a:cs typeface="Century Gothic"/>
              </a:rPr>
              <a:t> </a:t>
            </a:r>
            <a:r>
              <a:rPr sz="886" dirty="0">
                <a:solidFill>
                  <a:srgbClr val="0082BF"/>
                </a:solidFill>
                <a:latin typeface="Century Gothic"/>
                <a:cs typeface="Century Gothic"/>
              </a:rPr>
              <a:t>–</a:t>
            </a:r>
            <a:r>
              <a:rPr sz="886" spc="-20" dirty="0">
                <a:solidFill>
                  <a:srgbClr val="0082BF"/>
                </a:solidFill>
                <a:latin typeface="Century Gothic"/>
                <a:cs typeface="Century Gothic"/>
              </a:rPr>
              <a:t> </a:t>
            </a:r>
            <a:r>
              <a:rPr sz="886" spc="-14" dirty="0">
                <a:solidFill>
                  <a:srgbClr val="0082BF"/>
                </a:solidFill>
                <a:latin typeface="Century Gothic"/>
                <a:cs typeface="Century Gothic"/>
              </a:rPr>
              <a:t>18%</a:t>
            </a:r>
            <a:endParaRPr sz="886">
              <a:latin typeface="Century Gothic"/>
              <a:cs typeface="Century Gothic"/>
            </a:endParaRPr>
          </a:p>
          <a:p>
            <a:pPr marL="501781">
              <a:spcBef>
                <a:spcPts val="597"/>
              </a:spcBef>
            </a:pPr>
            <a:r>
              <a:rPr sz="886" spc="-14" dirty="0">
                <a:solidFill>
                  <a:srgbClr val="0082BF"/>
                </a:solidFill>
                <a:latin typeface="Century Gothic"/>
                <a:cs typeface="Century Gothic"/>
              </a:rPr>
              <a:t>Czech</a:t>
            </a:r>
            <a:r>
              <a:rPr sz="886" spc="-24" dirty="0">
                <a:solidFill>
                  <a:srgbClr val="0082BF"/>
                </a:solidFill>
                <a:latin typeface="Century Gothic"/>
                <a:cs typeface="Century Gothic"/>
              </a:rPr>
              <a:t> </a:t>
            </a:r>
            <a:r>
              <a:rPr sz="886" spc="24" dirty="0">
                <a:solidFill>
                  <a:srgbClr val="0082BF"/>
                </a:solidFill>
                <a:latin typeface="Century Gothic"/>
                <a:cs typeface="Century Gothic"/>
              </a:rPr>
              <a:t>Republic</a:t>
            </a:r>
            <a:r>
              <a:rPr sz="886" spc="208" dirty="0">
                <a:solidFill>
                  <a:srgbClr val="0082BF"/>
                </a:solidFill>
                <a:latin typeface="Century Gothic"/>
                <a:cs typeface="Century Gothic"/>
              </a:rPr>
              <a:t> </a:t>
            </a:r>
            <a:r>
              <a:rPr sz="886" dirty="0">
                <a:solidFill>
                  <a:srgbClr val="0082BF"/>
                </a:solidFill>
                <a:latin typeface="Century Gothic"/>
                <a:cs typeface="Century Gothic"/>
              </a:rPr>
              <a:t>–</a:t>
            </a:r>
            <a:r>
              <a:rPr sz="886" spc="-20" dirty="0">
                <a:solidFill>
                  <a:srgbClr val="0082BF"/>
                </a:solidFill>
                <a:latin typeface="Century Gothic"/>
                <a:cs typeface="Century Gothic"/>
              </a:rPr>
              <a:t> </a:t>
            </a:r>
            <a:r>
              <a:rPr sz="886" spc="48" dirty="0">
                <a:solidFill>
                  <a:srgbClr val="0082BF"/>
                </a:solidFill>
                <a:latin typeface="Century Gothic"/>
                <a:cs typeface="Century Gothic"/>
              </a:rPr>
              <a:t>7%</a:t>
            </a:r>
            <a:endParaRPr sz="886">
              <a:latin typeface="Century Gothic"/>
              <a:cs typeface="Century Gothic"/>
            </a:endParaRPr>
          </a:p>
        </p:txBody>
      </p:sp>
      <p:sp>
        <p:nvSpPr>
          <p:cNvPr id="70" name="object 70"/>
          <p:cNvSpPr txBox="1"/>
          <p:nvPr/>
        </p:nvSpPr>
        <p:spPr>
          <a:xfrm>
            <a:off x="9346701" y="3342997"/>
            <a:ext cx="624753" cy="145063"/>
          </a:xfrm>
          <a:prstGeom prst="rect">
            <a:avLst/>
          </a:prstGeom>
        </p:spPr>
        <p:txBody>
          <a:bodyPr vert="horz" wrap="square" lIns="0" tIns="8659" rIns="0" bIns="0" rtlCol="0">
            <a:spAutoFit/>
          </a:bodyPr>
          <a:lstStyle/>
          <a:p>
            <a:pPr marL="8659">
              <a:spcBef>
                <a:spcPts val="68"/>
              </a:spcBef>
            </a:pPr>
            <a:r>
              <a:rPr sz="886" spc="14" dirty="0">
                <a:solidFill>
                  <a:srgbClr val="0082BF"/>
                </a:solidFill>
                <a:latin typeface="Century Gothic"/>
                <a:cs typeface="Century Gothic"/>
              </a:rPr>
              <a:t>Latvia</a:t>
            </a:r>
            <a:r>
              <a:rPr sz="886" spc="-34" dirty="0">
                <a:solidFill>
                  <a:srgbClr val="0082BF"/>
                </a:solidFill>
                <a:latin typeface="Century Gothic"/>
                <a:cs typeface="Century Gothic"/>
              </a:rPr>
              <a:t> </a:t>
            </a:r>
            <a:r>
              <a:rPr sz="886" spc="44" dirty="0">
                <a:solidFill>
                  <a:srgbClr val="0082BF"/>
                </a:solidFill>
                <a:latin typeface="Century Gothic"/>
                <a:cs typeface="Century Gothic"/>
              </a:rPr>
              <a:t>-</a:t>
            </a:r>
            <a:r>
              <a:rPr sz="886" spc="-34" dirty="0">
                <a:solidFill>
                  <a:srgbClr val="0082BF"/>
                </a:solidFill>
                <a:latin typeface="Century Gothic"/>
                <a:cs typeface="Century Gothic"/>
              </a:rPr>
              <a:t> </a:t>
            </a:r>
            <a:r>
              <a:rPr sz="886" spc="48" dirty="0">
                <a:solidFill>
                  <a:srgbClr val="0082BF"/>
                </a:solidFill>
                <a:latin typeface="Century Gothic"/>
                <a:cs typeface="Century Gothic"/>
              </a:rPr>
              <a:t>6%</a:t>
            </a:r>
            <a:endParaRPr sz="886">
              <a:latin typeface="Century Gothic"/>
              <a:cs typeface="Century Gothic"/>
            </a:endParaRPr>
          </a:p>
        </p:txBody>
      </p:sp>
      <p:sp>
        <p:nvSpPr>
          <p:cNvPr id="71" name="object 71"/>
          <p:cNvSpPr txBox="1"/>
          <p:nvPr/>
        </p:nvSpPr>
        <p:spPr>
          <a:xfrm>
            <a:off x="5883877" y="4128835"/>
            <a:ext cx="1023505" cy="145063"/>
          </a:xfrm>
          <a:prstGeom prst="rect">
            <a:avLst/>
          </a:prstGeom>
        </p:spPr>
        <p:txBody>
          <a:bodyPr vert="horz" wrap="square" lIns="0" tIns="8659" rIns="0" bIns="0" rtlCol="0">
            <a:spAutoFit/>
          </a:bodyPr>
          <a:lstStyle/>
          <a:p>
            <a:pPr marL="8659">
              <a:spcBef>
                <a:spcPts val="68"/>
              </a:spcBef>
            </a:pPr>
            <a:r>
              <a:rPr sz="886" spc="-14" dirty="0">
                <a:solidFill>
                  <a:srgbClr val="0082BF"/>
                </a:solidFill>
                <a:latin typeface="Century Gothic"/>
                <a:cs typeface="Century Gothic"/>
              </a:rPr>
              <a:t>Great</a:t>
            </a:r>
            <a:r>
              <a:rPr sz="886" spc="-24" dirty="0">
                <a:solidFill>
                  <a:srgbClr val="0082BF"/>
                </a:solidFill>
                <a:latin typeface="Century Gothic"/>
                <a:cs typeface="Century Gothic"/>
              </a:rPr>
              <a:t> </a:t>
            </a:r>
            <a:r>
              <a:rPr sz="886" spc="61" dirty="0">
                <a:solidFill>
                  <a:srgbClr val="0082BF"/>
                </a:solidFill>
                <a:latin typeface="Century Gothic"/>
                <a:cs typeface="Century Gothic"/>
              </a:rPr>
              <a:t>Britain</a:t>
            </a:r>
            <a:r>
              <a:rPr sz="886" spc="-24" dirty="0">
                <a:solidFill>
                  <a:srgbClr val="0082BF"/>
                </a:solidFill>
                <a:latin typeface="Century Gothic"/>
                <a:cs typeface="Century Gothic"/>
              </a:rPr>
              <a:t> </a:t>
            </a:r>
            <a:r>
              <a:rPr sz="886" dirty="0">
                <a:solidFill>
                  <a:srgbClr val="0082BF"/>
                </a:solidFill>
                <a:latin typeface="Century Gothic"/>
                <a:cs typeface="Century Gothic"/>
              </a:rPr>
              <a:t>–</a:t>
            </a:r>
            <a:r>
              <a:rPr sz="886" spc="-24" dirty="0">
                <a:solidFill>
                  <a:srgbClr val="0082BF"/>
                </a:solidFill>
                <a:latin typeface="Century Gothic"/>
                <a:cs typeface="Century Gothic"/>
              </a:rPr>
              <a:t> </a:t>
            </a:r>
            <a:r>
              <a:rPr sz="886" spc="48" dirty="0">
                <a:solidFill>
                  <a:srgbClr val="0082BF"/>
                </a:solidFill>
                <a:latin typeface="Century Gothic"/>
                <a:cs typeface="Century Gothic"/>
              </a:rPr>
              <a:t>6%</a:t>
            </a:r>
            <a:endParaRPr sz="886">
              <a:latin typeface="Century Gothic"/>
              <a:cs typeface="Century Gothic"/>
            </a:endParaRPr>
          </a:p>
        </p:txBody>
      </p:sp>
      <p:sp>
        <p:nvSpPr>
          <p:cNvPr id="72" name="object 72"/>
          <p:cNvSpPr txBox="1"/>
          <p:nvPr/>
        </p:nvSpPr>
        <p:spPr>
          <a:xfrm>
            <a:off x="6884047" y="3714922"/>
            <a:ext cx="986703" cy="145063"/>
          </a:xfrm>
          <a:prstGeom prst="rect">
            <a:avLst/>
          </a:prstGeom>
        </p:spPr>
        <p:txBody>
          <a:bodyPr vert="horz" wrap="square" lIns="0" tIns="8659" rIns="0" bIns="0" rtlCol="0">
            <a:spAutoFit/>
          </a:bodyPr>
          <a:lstStyle/>
          <a:p>
            <a:pPr marL="8659">
              <a:spcBef>
                <a:spcPts val="68"/>
              </a:spcBef>
            </a:pPr>
            <a:r>
              <a:rPr sz="886" spc="31" dirty="0">
                <a:solidFill>
                  <a:srgbClr val="0082BF"/>
                </a:solidFill>
                <a:latin typeface="Century Gothic"/>
                <a:cs typeface="Century Gothic"/>
              </a:rPr>
              <a:t>Netherlands</a:t>
            </a:r>
            <a:r>
              <a:rPr sz="886" spc="-24" dirty="0">
                <a:solidFill>
                  <a:srgbClr val="0082BF"/>
                </a:solidFill>
                <a:latin typeface="Century Gothic"/>
                <a:cs typeface="Century Gothic"/>
              </a:rPr>
              <a:t> </a:t>
            </a:r>
            <a:r>
              <a:rPr sz="886" spc="44" dirty="0">
                <a:solidFill>
                  <a:srgbClr val="0082BF"/>
                </a:solidFill>
                <a:latin typeface="Century Gothic"/>
                <a:cs typeface="Century Gothic"/>
              </a:rPr>
              <a:t>-</a:t>
            </a:r>
            <a:r>
              <a:rPr sz="886" spc="-20" dirty="0">
                <a:solidFill>
                  <a:srgbClr val="0082BF"/>
                </a:solidFill>
                <a:latin typeface="Century Gothic"/>
                <a:cs typeface="Century Gothic"/>
              </a:rPr>
              <a:t> </a:t>
            </a:r>
            <a:r>
              <a:rPr sz="886" spc="31" dirty="0">
                <a:solidFill>
                  <a:srgbClr val="0082BF"/>
                </a:solidFill>
                <a:latin typeface="Century Gothic"/>
                <a:cs typeface="Century Gothic"/>
              </a:rPr>
              <a:t>5%</a:t>
            </a:r>
            <a:endParaRPr sz="886">
              <a:latin typeface="Century Gothic"/>
              <a:cs typeface="Century Gothic"/>
            </a:endParaRPr>
          </a:p>
        </p:txBody>
      </p:sp>
      <p:sp>
        <p:nvSpPr>
          <p:cNvPr id="73" name="object 73"/>
          <p:cNvSpPr txBox="1"/>
          <p:nvPr/>
        </p:nvSpPr>
        <p:spPr>
          <a:xfrm>
            <a:off x="6972750" y="5977767"/>
            <a:ext cx="1711036" cy="145063"/>
          </a:xfrm>
          <a:prstGeom prst="rect">
            <a:avLst/>
          </a:prstGeom>
        </p:spPr>
        <p:txBody>
          <a:bodyPr vert="horz" wrap="square" lIns="0" tIns="8659" rIns="0" bIns="0" rtlCol="0">
            <a:spAutoFit/>
          </a:bodyPr>
          <a:lstStyle/>
          <a:p>
            <a:pPr marL="8659">
              <a:spcBef>
                <a:spcPts val="68"/>
              </a:spcBef>
            </a:pPr>
            <a:r>
              <a:rPr sz="886" spc="99" dirty="0">
                <a:solidFill>
                  <a:srgbClr val="0082BF"/>
                </a:solidFill>
                <a:latin typeface="Century Gothic"/>
                <a:cs typeface="Century Gothic"/>
              </a:rPr>
              <a:t>UNITED</a:t>
            </a:r>
            <a:r>
              <a:rPr sz="886" spc="-24" dirty="0">
                <a:solidFill>
                  <a:srgbClr val="0082BF"/>
                </a:solidFill>
                <a:latin typeface="Century Gothic"/>
                <a:cs typeface="Century Gothic"/>
              </a:rPr>
              <a:t> </a:t>
            </a:r>
            <a:r>
              <a:rPr sz="886" spc="61" dirty="0">
                <a:solidFill>
                  <a:srgbClr val="0082BF"/>
                </a:solidFill>
                <a:latin typeface="Century Gothic"/>
                <a:cs typeface="Century Gothic"/>
              </a:rPr>
              <a:t>ARAB</a:t>
            </a:r>
            <a:r>
              <a:rPr sz="886" spc="-20" dirty="0">
                <a:solidFill>
                  <a:srgbClr val="0082BF"/>
                </a:solidFill>
                <a:latin typeface="Century Gothic"/>
                <a:cs typeface="Century Gothic"/>
              </a:rPr>
              <a:t> </a:t>
            </a:r>
            <a:r>
              <a:rPr sz="886" spc="82" dirty="0">
                <a:solidFill>
                  <a:srgbClr val="0082BF"/>
                </a:solidFill>
                <a:latin typeface="Century Gothic"/>
                <a:cs typeface="Century Gothic"/>
              </a:rPr>
              <a:t>EMIRATES</a:t>
            </a:r>
            <a:r>
              <a:rPr sz="886" spc="-20" dirty="0">
                <a:solidFill>
                  <a:srgbClr val="0082BF"/>
                </a:solidFill>
                <a:latin typeface="Century Gothic"/>
                <a:cs typeface="Century Gothic"/>
              </a:rPr>
              <a:t> </a:t>
            </a:r>
            <a:r>
              <a:rPr sz="886" spc="44" dirty="0">
                <a:solidFill>
                  <a:srgbClr val="0082BF"/>
                </a:solidFill>
                <a:latin typeface="Century Gothic"/>
                <a:cs typeface="Century Gothic"/>
              </a:rPr>
              <a:t>-</a:t>
            </a:r>
            <a:r>
              <a:rPr sz="886" spc="-20" dirty="0">
                <a:solidFill>
                  <a:srgbClr val="0082BF"/>
                </a:solidFill>
                <a:latin typeface="Century Gothic"/>
                <a:cs typeface="Century Gothic"/>
              </a:rPr>
              <a:t> </a:t>
            </a:r>
            <a:r>
              <a:rPr sz="886" spc="31" dirty="0">
                <a:solidFill>
                  <a:srgbClr val="0082BF"/>
                </a:solidFill>
                <a:latin typeface="Century Gothic"/>
                <a:cs typeface="Century Gothic"/>
              </a:rPr>
              <a:t>3%</a:t>
            </a:r>
            <a:endParaRPr sz="886">
              <a:latin typeface="Century Gothic"/>
              <a:cs typeface="Century Gothic"/>
            </a:endParaRPr>
          </a:p>
        </p:txBody>
      </p:sp>
      <p:sp>
        <p:nvSpPr>
          <p:cNvPr id="74" name="object 74"/>
          <p:cNvSpPr txBox="1"/>
          <p:nvPr/>
        </p:nvSpPr>
        <p:spPr>
          <a:xfrm>
            <a:off x="3439391" y="3299952"/>
            <a:ext cx="999692" cy="155707"/>
          </a:xfrm>
          <a:prstGeom prst="rect">
            <a:avLst/>
          </a:prstGeom>
        </p:spPr>
        <p:txBody>
          <a:bodyPr vert="horz" wrap="square" lIns="0" tIns="8659" rIns="0" bIns="0" rtlCol="0">
            <a:spAutoFit/>
          </a:bodyPr>
          <a:lstStyle/>
          <a:p>
            <a:pPr marL="8659">
              <a:spcBef>
                <a:spcPts val="68"/>
              </a:spcBef>
            </a:pPr>
            <a:r>
              <a:rPr sz="955" spc="-20" dirty="0">
                <a:solidFill>
                  <a:srgbClr val="0082BF"/>
                </a:solidFill>
                <a:latin typeface="Century Gothic"/>
                <a:cs typeface="Century Gothic"/>
              </a:rPr>
              <a:t>Age</a:t>
            </a:r>
            <a:r>
              <a:rPr sz="955" spc="-31" dirty="0">
                <a:solidFill>
                  <a:srgbClr val="0082BF"/>
                </a:solidFill>
                <a:latin typeface="Century Gothic"/>
                <a:cs typeface="Century Gothic"/>
              </a:rPr>
              <a:t> </a:t>
            </a:r>
            <a:r>
              <a:rPr sz="955" spc="-3" dirty="0">
                <a:solidFill>
                  <a:srgbClr val="0082BF"/>
                </a:solidFill>
                <a:latin typeface="Century Gothic"/>
                <a:cs typeface="Century Gothic"/>
              </a:rPr>
              <a:t>of</a:t>
            </a:r>
            <a:r>
              <a:rPr sz="955" spc="-31" dirty="0">
                <a:solidFill>
                  <a:srgbClr val="0082BF"/>
                </a:solidFill>
                <a:latin typeface="Century Gothic"/>
                <a:cs typeface="Century Gothic"/>
              </a:rPr>
              <a:t> </a:t>
            </a:r>
            <a:r>
              <a:rPr sz="955" spc="27" dirty="0">
                <a:solidFill>
                  <a:srgbClr val="0082BF"/>
                </a:solidFill>
                <a:latin typeface="Century Gothic"/>
                <a:cs typeface="Century Gothic"/>
              </a:rPr>
              <a:t>the</a:t>
            </a:r>
            <a:r>
              <a:rPr sz="955" spc="-31" dirty="0">
                <a:solidFill>
                  <a:srgbClr val="0082BF"/>
                </a:solidFill>
                <a:latin typeface="Century Gothic"/>
                <a:cs typeface="Century Gothic"/>
              </a:rPr>
              <a:t> </a:t>
            </a:r>
            <a:r>
              <a:rPr sz="955" spc="3" dirty="0">
                <a:solidFill>
                  <a:srgbClr val="0082BF"/>
                </a:solidFill>
                <a:latin typeface="Century Gothic"/>
                <a:cs typeface="Century Gothic"/>
              </a:rPr>
              <a:t>child:</a:t>
            </a:r>
            <a:endParaRPr sz="955">
              <a:latin typeface="Century Gothic"/>
              <a:cs typeface="Century Gothic"/>
            </a:endParaRPr>
          </a:p>
        </p:txBody>
      </p:sp>
      <p:grpSp>
        <p:nvGrpSpPr>
          <p:cNvPr id="75" name="object 75"/>
          <p:cNvGrpSpPr/>
          <p:nvPr/>
        </p:nvGrpSpPr>
        <p:grpSpPr>
          <a:xfrm>
            <a:off x="2086682" y="985511"/>
            <a:ext cx="1120486" cy="1128280"/>
            <a:chOff x="1892066" y="1445416"/>
            <a:chExt cx="1643380" cy="1654810"/>
          </a:xfrm>
        </p:grpSpPr>
        <p:sp>
          <p:nvSpPr>
            <p:cNvPr id="76" name="object 76"/>
            <p:cNvSpPr/>
            <p:nvPr/>
          </p:nvSpPr>
          <p:spPr>
            <a:xfrm>
              <a:off x="1892066" y="1456923"/>
              <a:ext cx="1643380" cy="1643380"/>
            </a:xfrm>
            <a:custGeom>
              <a:avLst/>
              <a:gdLst/>
              <a:ahLst/>
              <a:cxnLst/>
              <a:rect l="l" t="t" r="r" b="b"/>
              <a:pathLst>
                <a:path w="1643379" h="1643380">
                  <a:moveTo>
                    <a:pt x="821512" y="0"/>
                  </a:moveTo>
                  <a:lnTo>
                    <a:pt x="821512" y="205371"/>
                  </a:lnTo>
                  <a:lnTo>
                    <a:pt x="871095" y="207369"/>
                  </a:lnTo>
                  <a:lnTo>
                    <a:pt x="920119" y="213313"/>
                  </a:lnTo>
                  <a:lnTo>
                    <a:pt x="968358" y="223127"/>
                  </a:lnTo>
                  <a:lnTo>
                    <a:pt x="1015588" y="236737"/>
                  </a:lnTo>
                  <a:lnTo>
                    <a:pt x="1061583" y="254068"/>
                  </a:lnTo>
                  <a:lnTo>
                    <a:pt x="1106117" y="275044"/>
                  </a:lnTo>
                  <a:lnTo>
                    <a:pt x="1148965" y="299591"/>
                  </a:lnTo>
                  <a:lnTo>
                    <a:pt x="1189901" y="327634"/>
                  </a:lnTo>
                  <a:lnTo>
                    <a:pt x="1227388" y="357911"/>
                  </a:lnTo>
                  <a:lnTo>
                    <a:pt x="1261901" y="390480"/>
                  </a:lnTo>
                  <a:lnTo>
                    <a:pt x="1293412" y="425150"/>
                  </a:lnTo>
                  <a:lnTo>
                    <a:pt x="1321892" y="461728"/>
                  </a:lnTo>
                  <a:lnTo>
                    <a:pt x="1347314" y="500024"/>
                  </a:lnTo>
                  <a:lnTo>
                    <a:pt x="1369650" y="539846"/>
                  </a:lnTo>
                  <a:lnTo>
                    <a:pt x="1388872" y="581001"/>
                  </a:lnTo>
                  <a:lnTo>
                    <a:pt x="1404953" y="623299"/>
                  </a:lnTo>
                  <a:lnTo>
                    <a:pt x="1417863" y="666548"/>
                  </a:lnTo>
                  <a:lnTo>
                    <a:pt x="1427576" y="710555"/>
                  </a:lnTo>
                  <a:lnTo>
                    <a:pt x="1434063" y="755129"/>
                  </a:lnTo>
                  <a:lnTo>
                    <a:pt x="1437297" y="800079"/>
                  </a:lnTo>
                  <a:lnTo>
                    <a:pt x="1437249" y="845213"/>
                  </a:lnTo>
                  <a:lnTo>
                    <a:pt x="1433892" y="890339"/>
                  </a:lnTo>
                  <a:lnTo>
                    <a:pt x="1427198" y="935266"/>
                  </a:lnTo>
                  <a:lnTo>
                    <a:pt x="1417139" y="979801"/>
                  </a:lnTo>
                  <a:lnTo>
                    <a:pt x="1403686" y="1023753"/>
                  </a:lnTo>
                  <a:lnTo>
                    <a:pt x="1386813" y="1066931"/>
                  </a:lnTo>
                  <a:lnTo>
                    <a:pt x="1366491" y="1109143"/>
                  </a:lnTo>
                  <a:lnTo>
                    <a:pt x="1342693" y="1150196"/>
                  </a:lnTo>
                  <a:lnTo>
                    <a:pt x="1315389" y="1189901"/>
                  </a:lnTo>
                  <a:lnTo>
                    <a:pt x="1285114" y="1227388"/>
                  </a:lnTo>
                  <a:lnTo>
                    <a:pt x="1252546" y="1261901"/>
                  </a:lnTo>
                  <a:lnTo>
                    <a:pt x="1217878" y="1293412"/>
                  </a:lnTo>
                  <a:lnTo>
                    <a:pt x="1181300" y="1321892"/>
                  </a:lnTo>
                  <a:lnTo>
                    <a:pt x="1143004" y="1347314"/>
                  </a:lnTo>
                  <a:lnTo>
                    <a:pt x="1103183" y="1369650"/>
                  </a:lnTo>
                  <a:lnTo>
                    <a:pt x="1062028" y="1388872"/>
                  </a:lnTo>
                  <a:lnTo>
                    <a:pt x="1019730" y="1404953"/>
                  </a:lnTo>
                  <a:lnTo>
                    <a:pt x="976481" y="1417863"/>
                  </a:lnTo>
                  <a:lnTo>
                    <a:pt x="932474" y="1427576"/>
                  </a:lnTo>
                  <a:lnTo>
                    <a:pt x="887899" y="1434063"/>
                  </a:lnTo>
                  <a:lnTo>
                    <a:pt x="842948" y="1437297"/>
                  </a:lnTo>
                  <a:lnTo>
                    <a:pt x="797814" y="1437249"/>
                  </a:lnTo>
                  <a:lnTo>
                    <a:pt x="752687" y="1433892"/>
                  </a:lnTo>
                  <a:lnTo>
                    <a:pt x="707760" y="1427198"/>
                  </a:lnTo>
                  <a:lnTo>
                    <a:pt x="663224" y="1417139"/>
                  </a:lnTo>
                  <a:lnTo>
                    <a:pt x="619271" y="1403686"/>
                  </a:lnTo>
                  <a:lnTo>
                    <a:pt x="576093" y="1386813"/>
                  </a:lnTo>
                  <a:lnTo>
                    <a:pt x="533881" y="1366491"/>
                  </a:lnTo>
                  <a:lnTo>
                    <a:pt x="492827" y="1342693"/>
                  </a:lnTo>
                  <a:lnTo>
                    <a:pt x="453123" y="1315389"/>
                  </a:lnTo>
                  <a:lnTo>
                    <a:pt x="415635" y="1285114"/>
                  </a:lnTo>
                  <a:lnTo>
                    <a:pt x="381122" y="1252546"/>
                  </a:lnTo>
                  <a:lnTo>
                    <a:pt x="349612" y="1217878"/>
                  </a:lnTo>
                  <a:lnTo>
                    <a:pt x="321131" y="1181300"/>
                  </a:lnTo>
                  <a:lnTo>
                    <a:pt x="295709" y="1143004"/>
                  </a:lnTo>
                  <a:lnTo>
                    <a:pt x="273373" y="1103183"/>
                  </a:lnTo>
                  <a:lnTo>
                    <a:pt x="254151" y="1062028"/>
                  </a:lnTo>
                  <a:lnTo>
                    <a:pt x="238071" y="1019730"/>
                  </a:lnTo>
                  <a:lnTo>
                    <a:pt x="225160" y="976481"/>
                  </a:lnTo>
                  <a:lnTo>
                    <a:pt x="215448" y="932474"/>
                  </a:lnTo>
                  <a:lnTo>
                    <a:pt x="208960" y="887899"/>
                  </a:lnTo>
                  <a:lnTo>
                    <a:pt x="205727" y="842948"/>
                  </a:lnTo>
                  <a:lnTo>
                    <a:pt x="205774" y="797814"/>
                  </a:lnTo>
                  <a:lnTo>
                    <a:pt x="209131" y="752687"/>
                  </a:lnTo>
                  <a:lnTo>
                    <a:pt x="215826" y="707760"/>
                  </a:lnTo>
                  <a:lnTo>
                    <a:pt x="225885" y="663224"/>
                  </a:lnTo>
                  <a:lnTo>
                    <a:pt x="239337" y="619271"/>
                  </a:lnTo>
                  <a:lnTo>
                    <a:pt x="256210" y="576093"/>
                  </a:lnTo>
                  <a:lnTo>
                    <a:pt x="276532" y="533881"/>
                  </a:lnTo>
                  <a:lnTo>
                    <a:pt x="300331" y="492827"/>
                  </a:lnTo>
                  <a:lnTo>
                    <a:pt x="327634" y="453123"/>
                  </a:lnTo>
                  <a:lnTo>
                    <a:pt x="163017" y="330327"/>
                  </a:lnTo>
                  <a:lnTo>
                    <a:pt x="135364" y="369757"/>
                  </a:lnTo>
                  <a:lnTo>
                    <a:pt x="110162" y="410579"/>
                  </a:lnTo>
                  <a:lnTo>
                    <a:pt x="87451" y="452677"/>
                  </a:lnTo>
                  <a:lnTo>
                    <a:pt x="67268" y="495936"/>
                  </a:lnTo>
                  <a:lnTo>
                    <a:pt x="49651" y="540239"/>
                  </a:lnTo>
                  <a:lnTo>
                    <a:pt x="34640" y="585471"/>
                  </a:lnTo>
                  <a:lnTo>
                    <a:pt x="22272" y="631516"/>
                  </a:lnTo>
                  <a:lnTo>
                    <a:pt x="12585" y="678258"/>
                  </a:lnTo>
                  <a:lnTo>
                    <a:pt x="5619" y="725582"/>
                  </a:lnTo>
                  <a:lnTo>
                    <a:pt x="1411" y="773372"/>
                  </a:lnTo>
                  <a:lnTo>
                    <a:pt x="0" y="821512"/>
                  </a:lnTo>
                  <a:lnTo>
                    <a:pt x="1394" y="869782"/>
                  </a:lnTo>
                  <a:lnTo>
                    <a:pt x="5526" y="917317"/>
                  </a:lnTo>
                  <a:lnTo>
                    <a:pt x="12320" y="964041"/>
                  </a:lnTo>
                  <a:lnTo>
                    <a:pt x="21696" y="1009877"/>
                  </a:lnTo>
                  <a:lnTo>
                    <a:pt x="33580" y="1054746"/>
                  </a:lnTo>
                  <a:lnTo>
                    <a:pt x="47893" y="1098573"/>
                  </a:lnTo>
                  <a:lnTo>
                    <a:pt x="64558" y="1141281"/>
                  </a:lnTo>
                  <a:lnTo>
                    <a:pt x="83499" y="1182791"/>
                  </a:lnTo>
                  <a:lnTo>
                    <a:pt x="104639" y="1223028"/>
                  </a:lnTo>
                  <a:lnTo>
                    <a:pt x="127899" y="1261914"/>
                  </a:lnTo>
                  <a:lnTo>
                    <a:pt x="153204" y="1299372"/>
                  </a:lnTo>
                  <a:lnTo>
                    <a:pt x="180477" y="1335325"/>
                  </a:lnTo>
                  <a:lnTo>
                    <a:pt x="209639" y="1369696"/>
                  </a:lnTo>
                  <a:lnTo>
                    <a:pt x="240615" y="1402408"/>
                  </a:lnTo>
                  <a:lnTo>
                    <a:pt x="273327" y="1433384"/>
                  </a:lnTo>
                  <a:lnTo>
                    <a:pt x="307698" y="1462547"/>
                  </a:lnTo>
                  <a:lnTo>
                    <a:pt x="343651" y="1489819"/>
                  </a:lnTo>
                  <a:lnTo>
                    <a:pt x="381109" y="1515124"/>
                  </a:lnTo>
                  <a:lnTo>
                    <a:pt x="419995" y="1538385"/>
                  </a:lnTo>
                  <a:lnTo>
                    <a:pt x="460232" y="1559524"/>
                  </a:lnTo>
                  <a:lnTo>
                    <a:pt x="501743" y="1578465"/>
                  </a:lnTo>
                  <a:lnTo>
                    <a:pt x="544450" y="1595131"/>
                  </a:lnTo>
                  <a:lnTo>
                    <a:pt x="588277" y="1609444"/>
                  </a:lnTo>
                  <a:lnTo>
                    <a:pt x="633147" y="1621327"/>
                  </a:lnTo>
                  <a:lnTo>
                    <a:pt x="678982" y="1630704"/>
                  </a:lnTo>
                  <a:lnTo>
                    <a:pt x="725706" y="1637497"/>
                  </a:lnTo>
                  <a:lnTo>
                    <a:pt x="773242" y="1641629"/>
                  </a:lnTo>
                  <a:lnTo>
                    <a:pt x="821512" y="1643024"/>
                  </a:lnTo>
                  <a:lnTo>
                    <a:pt x="869782" y="1641629"/>
                  </a:lnTo>
                  <a:lnTo>
                    <a:pt x="917317" y="1637497"/>
                  </a:lnTo>
                  <a:lnTo>
                    <a:pt x="964041" y="1630704"/>
                  </a:lnTo>
                  <a:lnTo>
                    <a:pt x="1009877" y="1621327"/>
                  </a:lnTo>
                  <a:lnTo>
                    <a:pt x="1054746" y="1609444"/>
                  </a:lnTo>
                  <a:lnTo>
                    <a:pt x="1098573" y="1595131"/>
                  </a:lnTo>
                  <a:lnTo>
                    <a:pt x="1141281" y="1578465"/>
                  </a:lnTo>
                  <a:lnTo>
                    <a:pt x="1182791" y="1559524"/>
                  </a:lnTo>
                  <a:lnTo>
                    <a:pt x="1223028" y="1538385"/>
                  </a:lnTo>
                  <a:lnTo>
                    <a:pt x="1261914" y="1515124"/>
                  </a:lnTo>
                  <a:lnTo>
                    <a:pt x="1299372" y="1489819"/>
                  </a:lnTo>
                  <a:lnTo>
                    <a:pt x="1335325" y="1462547"/>
                  </a:lnTo>
                  <a:lnTo>
                    <a:pt x="1369696" y="1433384"/>
                  </a:lnTo>
                  <a:lnTo>
                    <a:pt x="1402408" y="1402408"/>
                  </a:lnTo>
                  <a:lnTo>
                    <a:pt x="1433384" y="1369696"/>
                  </a:lnTo>
                  <a:lnTo>
                    <a:pt x="1462547" y="1335325"/>
                  </a:lnTo>
                  <a:lnTo>
                    <a:pt x="1489819" y="1299372"/>
                  </a:lnTo>
                  <a:lnTo>
                    <a:pt x="1515124" y="1261914"/>
                  </a:lnTo>
                  <a:lnTo>
                    <a:pt x="1538385" y="1223028"/>
                  </a:lnTo>
                  <a:lnTo>
                    <a:pt x="1559524" y="1182791"/>
                  </a:lnTo>
                  <a:lnTo>
                    <a:pt x="1578465" y="1141281"/>
                  </a:lnTo>
                  <a:lnTo>
                    <a:pt x="1595131" y="1098573"/>
                  </a:lnTo>
                  <a:lnTo>
                    <a:pt x="1609444" y="1054746"/>
                  </a:lnTo>
                  <a:lnTo>
                    <a:pt x="1621327" y="1009877"/>
                  </a:lnTo>
                  <a:lnTo>
                    <a:pt x="1630704" y="964041"/>
                  </a:lnTo>
                  <a:lnTo>
                    <a:pt x="1637497" y="917317"/>
                  </a:lnTo>
                  <a:lnTo>
                    <a:pt x="1641629" y="869782"/>
                  </a:lnTo>
                  <a:lnTo>
                    <a:pt x="1643024" y="821512"/>
                  </a:lnTo>
                  <a:lnTo>
                    <a:pt x="1641629" y="773242"/>
                  </a:lnTo>
                  <a:lnTo>
                    <a:pt x="1637497" y="725706"/>
                  </a:lnTo>
                  <a:lnTo>
                    <a:pt x="1630704" y="678982"/>
                  </a:lnTo>
                  <a:lnTo>
                    <a:pt x="1621327" y="633147"/>
                  </a:lnTo>
                  <a:lnTo>
                    <a:pt x="1609444" y="588277"/>
                  </a:lnTo>
                  <a:lnTo>
                    <a:pt x="1595131" y="544450"/>
                  </a:lnTo>
                  <a:lnTo>
                    <a:pt x="1578465" y="501743"/>
                  </a:lnTo>
                  <a:lnTo>
                    <a:pt x="1559524" y="460232"/>
                  </a:lnTo>
                  <a:lnTo>
                    <a:pt x="1538385" y="419995"/>
                  </a:lnTo>
                  <a:lnTo>
                    <a:pt x="1515124" y="381109"/>
                  </a:lnTo>
                  <a:lnTo>
                    <a:pt x="1489819" y="343651"/>
                  </a:lnTo>
                  <a:lnTo>
                    <a:pt x="1462547" y="307698"/>
                  </a:lnTo>
                  <a:lnTo>
                    <a:pt x="1433384" y="273327"/>
                  </a:lnTo>
                  <a:lnTo>
                    <a:pt x="1402408" y="240615"/>
                  </a:lnTo>
                  <a:lnTo>
                    <a:pt x="1369696" y="209639"/>
                  </a:lnTo>
                  <a:lnTo>
                    <a:pt x="1335325" y="180477"/>
                  </a:lnTo>
                  <a:lnTo>
                    <a:pt x="1299372" y="153204"/>
                  </a:lnTo>
                  <a:lnTo>
                    <a:pt x="1261914" y="127899"/>
                  </a:lnTo>
                  <a:lnTo>
                    <a:pt x="1223028" y="104639"/>
                  </a:lnTo>
                  <a:lnTo>
                    <a:pt x="1182791" y="83499"/>
                  </a:lnTo>
                  <a:lnTo>
                    <a:pt x="1141281" y="64558"/>
                  </a:lnTo>
                  <a:lnTo>
                    <a:pt x="1098573" y="47893"/>
                  </a:lnTo>
                  <a:lnTo>
                    <a:pt x="1054746" y="33580"/>
                  </a:lnTo>
                  <a:lnTo>
                    <a:pt x="1009877" y="21696"/>
                  </a:lnTo>
                  <a:lnTo>
                    <a:pt x="964041" y="12320"/>
                  </a:lnTo>
                  <a:lnTo>
                    <a:pt x="917317" y="5526"/>
                  </a:lnTo>
                  <a:lnTo>
                    <a:pt x="869782" y="1394"/>
                  </a:lnTo>
                  <a:lnTo>
                    <a:pt x="821512" y="0"/>
                  </a:lnTo>
                  <a:close/>
                </a:path>
              </a:pathLst>
            </a:custGeom>
            <a:solidFill>
              <a:srgbClr val="5B9BD5"/>
            </a:solidFill>
          </p:spPr>
          <p:txBody>
            <a:bodyPr wrap="square" lIns="0" tIns="0" rIns="0" bIns="0" rtlCol="0"/>
            <a:lstStyle/>
            <a:p>
              <a:endParaRPr sz="1227"/>
            </a:p>
          </p:txBody>
        </p:sp>
        <p:sp>
          <p:nvSpPr>
            <p:cNvPr id="77" name="object 77"/>
            <p:cNvSpPr/>
            <p:nvPr/>
          </p:nvSpPr>
          <p:spPr>
            <a:xfrm>
              <a:off x="2055080" y="1456922"/>
              <a:ext cx="658495" cy="453390"/>
            </a:xfrm>
            <a:custGeom>
              <a:avLst/>
              <a:gdLst/>
              <a:ahLst/>
              <a:cxnLst/>
              <a:rect l="l" t="t" r="r" b="b"/>
              <a:pathLst>
                <a:path w="658494" h="453389">
                  <a:moveTo>
                    <a:pt x="658495" y="0"/>
                  </a:moveTo>
                  <a:lnTo>
                    <a:pt x="610066" y="1425"/>
                  </a:lnTo>
                  <a:lnTo>
                    <a:pt x="562102" y="5667"/>
                  </a:lnTo>
                  <a:lnTo>
                    <a:pt x="514712" y="12670"/>
                  </a:lnTo>
                  <a:lnTo>
                    <a:pt x="468003" y="22381"/>
                  </a:lnTo>
                  <a:lnTo>
                    <a:pt x="422083" y="34744"/>
                  </a:lnTo>
                  <a:lnTo>
                    <a:pt x="377061" y="49707"/>
                  </a:lnTo>
                  <a:lnTo>
                    <a:pt x="333045" y="67213"/>
                  </a:lnTo>
                  <a:lnTo>
                    <a:pt x="290142" y="87210"/>
                  </a:lnTo>
                  <a:lnTo>
                    <a:pt x="248462" y="109643"/>
                  </a:lnTo>
                  <a:lnTo>
                    <a:pt x="208111" y="134458"/>
                  </a:lnTo>
                  <a:lnTo>
                    <a:pt x="169200" y="161601"/>
                  </a:lnTo>
                  <a:lnTo>
                    <a:pt x="131834" y="191016"/>
                  </a:lnTo>
                  <a:lnTo>
                    <a:pt x="96123" y="222651"/>
                  </a:lnTo>
                  <a:lnTo>
                    <a:pt x="62175" y="256450"/>
                  </a:lnTo>
                  <a:lnTo>
                    <a:pt x="30098" y="292360"/>
                  </a:lnTo>
                  <a:lnTo>
                    <a:pt x="0" y="330326"/>
                  </a:lnTo>
                  <a:lnTo>
                    <a:pt x="164630" y="453123"/>
                  </a:lnTo>
                  <a:lnTo>
                    <a:pt x="195060" y="415497"/>
                  </a:lnTo>
                  <a:lnTo>
                    <a:pt x="228081" y="380638"/>
                  </a:lnTo>
                  <a:lnTo>
                    <a:pt x="263500" y="348641"/>
                  </a:lnTo>
                  <a:lnTo>
                    <a:pt x="301127" y="319603"/>
                  </a:lnTo>
                  <a:lnTo>
                    <a:pt x="340767" y="293620"/>
                  </a:lnTo>
                  <a:lnTo>
                    <a:pt x="382230" y="270789"/>
                  </a:lnTo>
                  <a:lnTo>
                    <a:pt x="425322" y="251206"/>
                  </a:lnTo>
                  <a:lnTo>
                    <a:pt x="469851" y="234967"/>
                  </a:lnTo>
                  <a:lnTo>
                    <a:pt x="515625" y="222169"/>
                  </a:lnTo>
                  <a:lnTo>
                    <a:pt x="562452" y="212908"/>
                  </a:lnTo>
                  <a:lnTo>
                    <a:pt x="610139" y="207281"/>
                  </a:lnTo>
                  <a:lnTo>
                    <a:pt x="658495" y="205384"/>
                  </a:lnTo>
                  <a:lnTo>
                    <a:pt x="658495" y="0"/>
                  </a:lnTo>
                  <a:close/>
                </a:path>
              </a:pathLst>
            </a:custGeom>
            <a:solidFill>
              <a:srgbClr val="E5332A"/>
            </a:solidFill>
          </p:spPr>
          <p:txBody>
            <a:bodyPr wrap="square" lIns="0" tIns="0" rIns="0" bIns="0" rtlCol="0"/>
            <a:lstStyle/>
            <a:p>
              <a:endParaRPr sz="1227"/>
            </a:p>
          </p:txBody>
        </p:sp>
        <p:sp>
          <p:nvSpPr>
            <p:cNvPr id="78" name="object 78"/>
            <p:cNvSpPr/>
            <p:nvPr/>
          </p:nvSpPr>
          <p:spPr>
            <a:xfrm>
              <a:off x="2055080" y="1456922"/>
              <a:ext cx="658495" cy="453390"/>
            </a:xfrm>
            <a:custGeom>
              <a:avLst/>
              <a:gdLst/>
              <a:ahLst/>
              <a:cxnLst/>
              <a:rect l="l" t="t" r="r" b="b"/>
              <a:pathLst>
                <a:path w="658494" h="453389">
                  <a:moveTo>
                    <a:pt x="0" y="330326"/>
                  </a:moveTo>
                  <a:lnTo>
                    <a:pt x="30098" y="292360"/>
                  </a:lnTo>
                  <a:lnTo>
                    <a:pt x="62175" y="256450"/>
                  </a:lnTo>
                  <a:lnTo>
                    <a:pt x="96123" y="222651"/>
                  </a:lnTo>
                  <a:lnTo>
                    <a:pt x="131834" y="191016"/>
                  </a:lnTo>
                  <a:lnTo>
                    <a:pt x="169200" y="161601"/>
                  </a:lnTo>
                  <a:lnTo>
                    <a:pt x="208111" y="134458"/>
                  </a:lnTo>
                  <a:lnTo>
                    <a:pt x="248462" y="109643"/>
                  </a:lnTo>
                  <a:lnTo>
                    <a:pt x="290142" y="87210"/>
                  </a:lnTo>
                  <a:lnTo>
                    <a:pt x="333045" y="67213"/>
                  </a:lnTo>
                  <a:lnTo>
                    <a:pt x="377061" y="49707"/>
                  </a:lnTo>
                  <a:lnTo>
                    <a:pt x="422083" y="34744"/>
                  </a:lnTo>
                  <a:lnTo>
                    <a:pt x="468003" y="22381"/>
                  </a:lnTo>
                  <a:lnTo>
                    <a:pt x="514712" y="12670"/>
                  </a:lnTo>
                  <a:lnTo>
                    <a:pt x="562102" y="5667"/>
                  </a:lnTo>
                  <a:lnTo>
                    <a:pt x="610066" y="1425"/>
                  </a:lnTo>
                  <a:lnTo>
                    <a:pt x="658495" y="0"/>
                  </a:lnTo>
                  <a:lnTo>
                    <a:pt x="658495" y="205384"/>
                  </a:lnTo>
                  <a:lnTo>
                    <a:pt x="610139" y="207281"/>
                  </a:lnTo>
                  <a:lnTo>
                    <a:pt x="562452" y="212908"/>
                  </a:lnTo>
                  <a:lnTo>
                    <a:pt x="515625" y="222169"/>
                  </a:lnTo>
                  <a:lnTo>
                    <a:pt x="469851" y="234967"/>
                  </a:lnTo>
                  <a:lnTo>
                    <a:pt x="425322" y="251206"/>
                  </a:lnTo>
                  <a:lnTo>
                    <a:pt x="382230" y="270789"/>
                  </a:lnTo>
                  <a:lnTo>
                    <a:pt x="340767" y="293620"/>
                  </a:lnTo>
                  <a:lnTo>
                    <a:pt x="301127" y="319603"/>
                  </a:lnTo>
                  <a:lnTo>
                    <a:pt x="263500" y="348641"/>
                  </a:lnTo>
                  <a:lnTo>
                    <a:pt x="228081" y="380638"/>
                  </a:lnTo>
                  <a:lnTo>
                    <a:pt x="195060" y="415497"/>
                  </a:lnTo>
                  <a:lnTo>
                    <a:pt x="164630" y="453123"/>
                  </a:lnTo>
                  <a:lnTo>
                    <a:pt x="0" y="330326"/>
                  </a:lnTo>
                  <a:close/>
                </a:path>
              </a:pathLst>
            </a:custGeom>
            <a:ln w="23012">
              <a:solidFill>
                <a:srgbClr val="FFFFFF"/>
              </a:solidFill>
            </a:ln>
          </p:spPr>
          <p:txBody>
            <a:bodyPr wrap="square" lIns="0" tIns="0" rIns="0" bIns="0" rtlCol="0"/>
            <a:lstStyle/>
            <a:p>
              <a:endParaRPr sz="1227"/>
            </a:p>
          </p:txBody>
        </p:sp>
      </p:grpSp>
      <p:sp>
        <p:nvSpPr>
          <p:cNvPr id="79" name="object 79"/>
          <p:cNvSpPr txBox="1"/>
          <p:nvPr/>
        </p:nvSpPr>
        <p:spPr>
          <a:xfrm>
            <a:off x="3164788" y="1939453"/>
            <a:ext cx="273194" cy="121963"/>
          </a:xfrm>
          <a:prstGeom prst="rect">
            <a:avLst/>
          </a:prstGeom>
        </p:spPr>
        <p:txBody>
          <a:bodyPr vert="horz" wrap="square" lIns="0" tIns="11690" rIns="0" bIns="0" rtlCol="0">
            <a:spAutoFit/>
          </a:bodyPr>
          <a:lstStyle/>
          <a:p>
            <a:pPr marL="8659">
              <a:spcBef>
                <a:spcPts val="92"/>
              </a:spcBef>
            </a:pPr>
            <a:r>
              <a:rPr sz="716" spc="10" dirty="0">
                <a:solidFill>
                  <a:srgbClr val="404040"/>
                </a:solidFill>
                <a:latin typeface="Calibri"/>
                <a:cs typeface="Calibri"/>
              </a:rPr>
              <a:t>85,2</a:t>
            </a:r>
            <a:r>
              <a:rPr sz="716" spc="-41" dirty="0">
                <a:solidFill>
                  <a:srgbClr val="404040"/>
                </a:solidFill>
                <a:latin typeface="Calibri"/>
                <a:cs typeface="Calibri"/>
              </a:rPr>
              <a:t> </a:t>
            </a:r>
            <a:r>
              <a:rPr sz="716" spc="17" dirty="0">
                <a:solidFill>
                  <a:srgbClr val="404040"/>
                </a:solidFill>
                <a:latin typeface="Calibri"/>
                <a:cs typeface="Calibri"/>
              </a:rPr>
              <a:t>%</a:t>
            </a:r>
            <a:endParaRPr sz="716">
              <a:latin typeface="Calibri"/>
              <a:cs typeface="Calibri"/>
            </a:endParaRPr>
          </a:p>
        </p:txBody>
      </p:sp>
      <p:sp>
        <p:nvSpPr>
          <p:cNvPr id="80" name="object 80"/>
          <p:cNvSpPr txBox="1"/>
          <p:nvPr/>
        </p:nvSpPr>
        <p:spPr>
          <a:xfrm>
            <a:off x="2066407" y="911022"/>
            <a:ext cx="273194" cy="121963"/>
          </a:xfrm>
          <a:prstGeom prst="rect">
            <a:avLst/>
          </a:prstGeom>
        </p:spPr>
        <p:txBody>
          <a:bodyPr vert="horz" wrap="square" lIns="0" tIns="11690" rIns="0" bIns="0" rtlCol="0">
            <a:spAutoFit/>
          </a:bodyPr>
          <a:lstStyle/>
          <a:p>
            <a:pPr marL="8659">
              <a:spcBef>
                <a:spcPts val="92"/>
              </a:spcBef>
            </a:pPr>
            <a:r>
              <a:rPr sz="716" spc="10" dirty="0">
                <a:solidFill>
                  <a:srgbClr val="404040"/>
                </a:solidFill>
                <a:latin typeface="Calibri"/>
                <a:cs typeface="Calibri"/>
              </a:rPr>
              <a:t>14,8</a:t>
            </a:r>
            <a:r>
              <a:rPr sz="716" spc="-41" dirty="0">
                <a:solidFill>
                  <a:srgbClr val="404040"/>
                </a:solidFill>
                <a:latin typeface="Calibri"/>
                <a:cs typeface="Calibri"/>
              </a:rPr>
              <a:t> </a:t>
            </a:r>
            <a:r>
              <a:rPr sz="716" spc="17" dirty="0">
                <a:solidFill>
                  <a:srgbClr val="404040"/>
                </a:solidFill>
                <a:latin typeface="Calibri"/>
                <a:cs typeface="Calibri"/>
              </a:rPr>
              <a:t>%</a:t>
            </a:r>
            <a:endParaRPr sz="716">
              <a:latin typeface="Calibri"/>
              <a:cs typeface="Calibri"/>
            </a:endParaRPr>
          </a:p>
        </p:txBody>
      </p:sp>
      <p:sp>
        <p:nvSpPr>
          <p:cNvPr id="81" name="object 81"/>
          <p:cNvSpPr/>
          <p:nvPr/>
        </p:nvSpPr>
        <p:spPr>
          <a:xfrm>
            <a:off x="2122023" y="2387883"/>
            <a:ext cx="51522" cy="51522"/>
          </a:xfrm>
          <a:custGeom>
            <a:avLst/>
            <a:gdLst/>
            <a:ahLst/>
            <a:cxnLst/>
            <a:rect l="l" t="t" r="r" b="b"/>
            <a:pathLst>
              <a:path w="75564" h="75564">
                <a:moveTo>
                  <a:pt x="75488" y="0"/>
                </a:moveTo>
                <a:lnTo>
                  <a:pt x="0" y="0"/>
                </a:lnTo>
                <a:lnTo>
                  <a:pt x="0" y="75488"/>
                </a:lnTo>
                <a:lnTo>
                  <a:pt x="75488" y="75488"/>
                </a:lnTo>
                <a:lnTo>
                  <a:pt x="75488" y="0"/>
                </a:lnTo>
                <a:close/>
              </a:path>
            </a:pathLst>
          </a:custGeom>
          <a:solidFill>
            <a:srgbClr val="5B9BD5"/>
          </a:solidFill>
        </p:spPr>
        <p:txBody>
          <a:bodyPr wrap="square" lIns="0" tIns="0" rIns="0" bIns="0" rtlCol="0"/>
          <a:lstStyle/>
          <a:p>
            <a:endParaRPr sz="1227"/>
          </a:p>
        </p:txBody>
      </p:sp>
      <p:sp>
        <p:nvSpPr>
          <p:cNvPr id="82" name="object 82"/>
          <p:cNvSpPr txBox="1"/>
          <p:nvPr/>
        </p:nvSpPr>
        <p:spPr>
          <a:xfrm>
            <a:off x="2187127" y="2337058"/>
            <a:ext cx="309130" cy="121963"/>
          </a:xfrm>
          <a:prstGeom prst="rect">
            <a:avLst/>
          </a:prstGeom>
        </p:spPr>
        <p:txBody>
          <a:bodyPr vert="horz" wrap="square" lIns="0" tIns="11690" rIns="0" bIns="0" rtlCol="0">
            <a:spAutoFit/>
          </a:bodyPr>
          <a:lstStyle/>
          <a:p>
            <a:pPr marL="8659">
              <a:spcBef>
                <a:spcPts val="92"/>
              </a:spcBef>
            </a:pPr>
            <a:r>
              <a:rPr sz="716" spc="7" dirty="0">
                <a:solidFill>
                  <a:srgbClr val="595959"/>
                </a:solidFill>
                <a:latin typeface="Calibri"/>
                <a:cs typeface="Calibri"/>
              </a:rPr>
              <a:t>parents</a:t>
            </a:r>
            <a:endParaRPr sz="716">
              <a:latin typeface="Calibri"/>
              <a:cs typeface="Calibri"/>
            </a:endParaRPr>
          </a:p>
        </p:txBody>
      </p:sp>
      <p:sp>
        <p:nvSpPr>
          <p:cNvPr id="83" name="object 83"/>
          <p:cNvSpPr/>
          <p:nvPr/>
        </p:nvSpPr>
        <p:spPr>
          <a:xfrm>
            <a:off x="2609070" y="2387883"/>
            <a:ext cx="51522" cy="51522"/>
          </a:xfrm>
          <a:custGeom>
            <a:avLst/>
            <a:gdLst/>
            <a:ahLst/>
            <a:cxnLst/>
            <a:rect l="l" t="t" r="r" b="b"/>
            <a:pathLst>
              <a:path w="75564" h="75564">
                <a:moveTo>
                  <a:pt x="75488" y="0"/>
                </a:moveTo>
                <a:lnTo>
                  <a:pt x="0" y="0"/>
                </a:lnTo>
                <a:lnTo>
                  <a:pt x="0" y="75488"/>
                </a:lnTo>
                <a:lnTo>
                  <a:pt x="75488" y="75488"/>
                </a:lnTo>
                <a:lnTo>
                  <a:pt x="75488" y="0"/>
                </a:lnTo>
                <a:close/>
              </a:path>
            </a:pathLst>
          </a:custGeom>
          <a:solidFill>
            <a:srgbClr val="E5332A"/>
          </a:solidFill>
        </p:spPr>
        <p:txBody>
          <a:bodyPr wrap="square" lIns="0" tIns="0" rIns="0" bIns="0" rtlCol="0"/>
          <a:lstStyle/>
          <a:p>
            <a:endParaRPr sz="1227"/>
          </a:p>
        </p:txBody>
      </p:sp>
      <p:sp>
        <p:nvSpPr>
          <p:cNvPr id="84" name="object 84"/>
          <p:cNvSpPr txBox="1"/>
          <p:nvPr/>
        </p:nvSpPr>
        <p:spPr>
          <a:xfrm>
            <a:off x="2673735" y="2337058"/>
            <a:ext cx="522576" cy="121963"/>
          </a:xfrm>
          <a:prstGeom prst="rect">
            <a:avLst/>
          </a:prstGeom>
        </p:spPr>
        <p:txBody>
          <a:bodyPr vert="horz" wrap="square" lIns="0" tIns="11690" rIns="0" bIns="0" rtlCol="0">
            <a:spAutoFit/>
          </a:bodyPr>
          <a:lstStyle/>
          <a:p>
            <a:pPr marL="8659">
              <a:spcBef>
                <a:spcPts val="92"/>
              </a:spcBef>
            </a:pPr>
            <a:r>
              <a:rPr sz="716" spc="7" dirty="0">
                <a:solidFill>
                  <a:srgbClr val="595959"/>
                </a:solidFill>
                <a:latin typeface="Calibri"/>
                <a:cs typeface="Calibri"/>
              </a:rPr>
              <a:t>professionals</a:t>
            </a:r>
            <a:endParaRPr sz="716">
              <a:latin typeface="Calibri"/>
              <a:cs typeface="Calibri"/>
            </a:endParaRPr>
          </a:p>
        </p:txBody>
      </p:sp>
      <p:sp>
        <p:nvSpPr>
          <p:cNvPr id="85" name="object 85"/>
          <p:cNvSpPr txBox="1"/>
          <p:nvPr/>
        </p:nvSpPr>
        <p:spPr>
          <a:xfrm>
            <a:off x="6034942" y="6537614"/>
            <a:ext cx="126856" cy="130805"/>
          </a:xfrm>
          <a:prstGeom prst="rect">
            <a:avLst/>
          </a:prstGeom>
        </p:spPr>
        <p:txBody>
          <a:bodyPr vert="horz" wrap="square" lIns="0" tIns="0" rIns="0" bIns="0" rtlCol="0">
            <a:spAutoFit/>
          </a:bodyPr>
          <a:lstStyle/>
          <a:p>
            <a:pPr marL="25977">
              <a:lnSpc>
                <a:spcPts val="1040"/>
              </a:lnSpc>
            </a:pPr>
            <a:fld id="{81D60167-4931-47E6-BA6A-407CBD079E47}" type="slidenum">
              <a:rPr sz="1023" b="1" dirty="0">
                <a:solidFill>
                  <a:srgbClr val="0082BF"/>
                </a:solidFill>
                <a:latin typeface="Calibri"/>
                <a:cs typeface="Calibri"/>
              </a:rPr>
              <a:pPr marL="25977">
                <a:lnSpc>
                  <a:spcPts val="1040"/>
                </a:lnSpc>
              </a:pPr>
              <a:t>6</a:t>
            </a:fld>
            <a:endParaRPr sz="1023">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8895"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0235"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4" name="object 4"/>
          <p:cNvPicPr/>
          <p:nvPr/>
        </p:nvPicPr>
        <p:blipFill>
          <a:blip r:embed="rId2" cstate="print"/>
          <a:stretch>
            <a:fillRect/>
          </a:stretch>
        </p:blipFill>
        <p:spPr>
          <a:xfrm>
            <a:off x="1108362" y="226523"/>
            <a:ext cx="361650" cy="337860"/>
          </a:xfrm>
          <a:prstGeom prst="rect">
            <a:avLst/>
          </a:prstGeom>
        </p:spPr>
      </p:pic>
      <p:sp>
        <p:nvSpPr>
          <p:cNvPr id="5" name="object 5"/>
          <p:cNvSpPr txBox="1"/>
          <p:nvPr/>
        </p:nvSpPr>
        <p:spPr>
          <a:xfrm>
            <a:off x="1099705" y="736418"/>
            <a:ext cx="9072563" cy="470408"/>
          </a:xfrm>
          <a:prstGeom prst="rect">
            <a:avLst/>
          </a:prstGeom>
        </p:spPr>
        <p:txBody>
          <a:bodyPr vert="horz" wrap="square" lIns="0" tIns="8659" rIns="0" bIns="0" rtlCol="0">
            <a:spAutoFit/>
          </a:bodyPr>
          <a:lstStyle/>
          <a:p>
            <a:pPr marL="8659" marR="3464">
              <a:spcBef>
                <a:spcPts val="68"/>
              </a:spcBef>
              <a:tabLst>
                <a:tab pos="319945" algn="l"/>
              </a:tabLst>
            </a:pPr>
            <a:r>
              <a:rPr sz="1500" b="1" spc="-92" dirty="0">
                <a:solidFill>
                  <a:srgbClr val="E6332A"/>
                </a:solidFill>
                <a:latin typeface="Calibri"/>
                <a:cs typeface="Calibri"/>
              </a:rPr>
              <a:t>1.	</a:t>
            </a:r>
            <a:r>
              <a:rPr sz="1500" b="1" spc="232" dirty="0">
                <a:solidFill>
                  <a:srgbClr val="E6332A"/>
                </a:solidFill>
                <a:latin typeface="Calibri"/>
                <a:cs typeface="Calibri"/>
              </a:rPr>
              <a:t>What</a:t>
            </a:r>
            <a:r>
              <a:rPr sz="1500" b="1" spc="89" dirty="0">
                <a:solidFill>
                  <a:srgbClr val="E6332A"/>
                </a:solidFill>
                <a:latin typeface="Calibri"/>
                <a:cs typeface="Calibri"/>
              </a:rPr>
              <a:t> </a:t>
            </a:r>
            <a:r>
              <a:rPr sz="1500" b="1" spc="160" dirty="0">
                <a:solidFill>
                  <a:srgbClr val="E6332A"/>
                </a:solidFill>
                <a:latin typeface="Calibri"/>
                <a:cs typeface="Calibri"/>
              </a:rPr>
              <a:t>factors</a:t>
            </a:r>
            <a:r>
              <a:rPr sz="1500" b="1" spc="92" dirty="0">
                <a:solidFill>
                  <a:srgbClr val="E6332A"/>
                </a:solidFill>
                <a:latin typeface="Calibri"/>
                <a:cs typeface="Calibri"/>
              </a:rPr>
              <a:t> </a:t>
            </a:r>
            <a:r>
              <a:rPr sz="1500" b="1" spc="184" dirty="0">
                <a:solidFill>
                  <a:srgbClr val="E6332A"/>
                </a:solidFill>
                <a:latin typeface="Calibri"/>
                <a:cs typeface="Calibri"/>
              </a:rPr>
              <a:t>were</a:t>
            </a:r>
            <a:r>
              <a:rPr sz="1500" b="1" spc="89" dirty="0">
                <a:solidFill>
                  <a:srgbClr val="E6332A"/>
                </a:solidFill>
                <a:latin typeface="Calibri"/>
                <a:cs typeface="Calibri"/>
              </a:rPr>
              <a:t> </a:t>
            </a:r>
            <a:r>
              <a:rPr sz="1500" b="1" spc="184" dirty="0">
                <a:solidFill>
                  <a:srgbClr val="E6332A"/>
                </a:solidFill>
                <a:latin typeface="Calibri"/>
                <a:cs typeface="Calibri"/>
              </a:rPr>
              <a:t>the</a:t>
            </a:r>
            <a:r>
              <a:rPr sz="1500" b="1" spc="92" dirty="0">
                <a:solidFill>
                  <a:srgbClr val="E6332A"/>
                </a:solidFill>
                <a:latin typeface="Calibri"/>
                <a:cs typeface="Calibri"/>
              </a:rPr>
              <a:t> </a:t>
            </a:r>
            <a:r>
              <a:rPr sz="1500" b="1" spc="215" dirty="0">
                <a:solidFill>
                  <a:srgbClr val="E6332A"/>
                </a:solidFill>
                <a:latin typeface="Calibri"/>
                <a:cs typeface="Calibri"/>
              </a:rPr>
              <a:t>biggest</a:t>
            </a:r>
            <a:r>
              <a:rPr sz="1500" b="1" spc="92" dirty="0">
                <a:solidFill>
                  <a:srgbClr val="E6332A"/>
                </a:solidFill>
                <a:latin typeface="Calibri"/>
                <a:cs typeface="Calibri"/>
              </a:rPr>
              <a:t> </a:t>
            </a:r>
            <a:r>
              <a:rPr sz="1500" b="1" spc="198" dirty="0">
                <a:solidFill>
                  <a:srgbClr val="E6332A"/>
                </a:solidFill>
                <a:latin typeface="Calibri"/>
                <a:cs typeface="Calibri"/>
              </a:rPr>
              <a:t>challenge</a:t>
            </a:r>
            <a:r>
              <a:rPr sz="1500" b="1" spc="89" dirty="0">
                <a:solidFill>
                  <a:srgbClr val="E6332A"/>
                </a:solidFill>
                <a:latin typeface="Calibri"/>
                <a:cs typeface="Calibri"/>
              </a:rPr>
              <a:t> </a:t>
            </a:r>
            <a:r>
              <a:rPr sz="1500" b="1" spc="126" dirty="0">
                <a:solidFill>
                  <a:srgbClr val="E6332A"/>
                </a:solidFill>
                <a:latin typeface="Calibri"/>
                <a:cs typeface="Calibri"/>
              </a:rPr>
              <a:t>for</a:t>
            </a:r>
            <a:r>
              <a:rPr sz="1500" b="1" spc="92" dirty="0">
                <a:solidFill>
                  <a:srgbClr val="E6332A"/>
                </a:solidFill>
                <a:latin typeface="Calibri"/>
                <a:cs typeface="Calibri"/>
              </a:rPr>
              <a:t> </a:t>
            </a:r>
            <a:r>
              <a:rPr sz="1500" b="1" spc="167" dirty="0">
                <a:solidFill>
                  <a:srgbClr val="E6332A"/>
                </a:solidFill>
                <a:latin typeface="Calibri"/>
                <a:cs typeface="Calibri"/>
              </a:rPr>
              <a:t>your</a:t>
            </a:r>
            <a:r>
              <a:rPr sz="1500" b="1" spc="92" dirty="0">
                <a:solidFill>
                  <a:srgbClr val="E6332A"/>
                </a:solidFill>
                <a:latin typeface="Calibri"/>
                <a:cs typeface="Calibri"/>
              </a:rPr>
              <a:t> </a:t>
            </a:r>
            <a:r>
              <a:rPr sz="1500" b="1" spc="160" dirty="0">
                <a:solidFill>
                  <a:srgbClr val="E6332A"/>
                </a:solidFill>
                <a:latin typeface="Calibri"/>
                <a:cs typeface="Calibri"/>
              </a:rPr>
              <a:t>family</a:t>
            </a:r>
            <a:r>
              <a:rPr sz="1500" b="1" spc="89" dirty="0">
                <a:solidFill>
                  <a:srgbClr val="E6332A"/>
                </a:solidFill>
                <a:latin typeface="Calibri"/>
                <a:cs typeface="Calibri"/>
              </a:rPr>
              <a:t> </a:t>
            </a:r>
            <a:r>
              <a:rPr sz="1500" b="1" spc="156" dirty="0">
                <a:solidFill>
                  <a:srgbClr val="E6332A"/>
                </a:solidFill>
                <a:latin typeface="Calibri"/>
                <a:cs typeface="Calibri"/>
              </a:rPr>
              <a:t>in</a:t>
            </a:r>
            <a:r>
              <a:rPr sz="1500" b="1" spc="92" dirty="0">
                <a:solidFill>
                  <a:srgbClr val="E6332A"/>
                </a:solidFill>
                <a:latin typeface="Calibri"/>
                <a:cs typeface="Calibri"/>
              </a:rPr>
              <a:t> </a:t>
            </a:r>
            <a:r>
              <a:rPr sz="1500" b="1" spc="177" dirty="0">
                <a:solidFill>
                  <a:srgbClr val="E6332A"/>
                </a:solidFill>
                <a:latin typeface="Calibri"/>
                <a:cs typeface="Calibri"/>
              </a:rPr>
              <a:t>Ukraine</a:t>
            </a:r>
            <a:r>
              <a:rPr sz="1500" b="1" spc="92" dirty="0">
                <a:solidFill>
                  <a:srgbClr val="E6332A"/>
                </a:solidFill>
                <a:latin typeface="Calibri"/>
                <a:cs typeface="Calibri"/>
              </a:rPr>
              <a:t> </a:t>
            </a:r>
            <a:r>
              <a:rPr sz="1500" b="1" spc="139" dirty="0">
                <a:solidFill>
                  <a:srgbClr val="E6332A"/>
                </a:solidFill>
                <a:latin typeface="Calibri"/>
                <a:cs typeface="Calibri"/>
              </a:rPr>
              <a:t>after</a:t>
            </a:r>
            <a:r>
              <a:rPr sz="1500" b="1" spc="89" dirty="0">
                <a:solidFill>
                  <a:srgbClr val="E6332A"/>
                </a:solidFill>
                <a:latin typeface="Calibri"/>
                <a:cs typeface="Calibri"/>
              </a:rPr>
              <a:t> </a:t>
            </a:r>
            <a:r>
              <a:rPr sz="1500" b="1" spc="184" dirty="0">
                <a:solidFill>
                  <a:srgbClr val="E6332A"/>
                </a:solidFill>
                <a:latin typeface="Calibri"/>
                <a:cs typeface="Calibri"/>
              </a:rPr>
              <a:t>the</a:t>
            </a:r>
            <a:r>
              <a:rPr sz="1500" b="1" spc="92" dirty="0">
                <a:solidFill>
                  <a:srgbClr val="E6332A"/>
                </a:solidFill>
                <a:latin typeface="Calibri"/>
                <a:cs typeface="Calibri"/>
              </a:rPr>
              <a:t> </a:t>
            </a:r>
            <a:r>
              <a:rPr sz="1500" b="1" spc="181" dirty="0">
                <a:solidFill>
                  <a:srgbClr val="E6332A"/>
                </a:solidFill>
                <a:latin typeface="Calibri"/>
                <a:cs typeface="Calibri"/>
              </a:rPr>
              <a:t>decision</a:t>
            </a:r>
            <a:r>
              <a:rPr sz="1500" b="1" spc="89" dirty="0">
                <a:solidFill>
                  <a:srgbClr val="E6332A"/>
                </a:solidFill>
                <a:latin typeface="Calibri"/>
                <a:cs typeface="Calibri"/>
              </a:rPr>
              <a:t> </a:t>
            </a:r>
            <a:r>
              <a:rPr sz="1500" b="1" spc="139" dirty="0">
                <a:solidFill>
                  <a:srgbClr val="E6332A"/>
                </a:solidFill>
                <a:latin typeface="Calibri"/>
                <a:cs typeface="Calibri"/>
              </a:rPr>
              <a:t>to </a:t>
            </a:r>
            <a:r>
              <a:rPr sz="1500" b="1" spc="-327" dirty="0">
                <a:solidFill>
                  <a:srgbClr val="E6332A"/>
                </a:solidFill>
                <a:latin typeface="Calibri"/>
                <a:cs typeface="Calibri"/>
              </a:rPr>
              <a:t> </a:t>
            </a:r>
            <a:r>
              <a:rPr sz="1500" b="1" spc="184" dirty="0">
                <a:solidFill>
                  <a:srgbClr val="E6332A"/>
                </a:solidFill>
                <a:latin typeface="Calibri"/>
                <a:cs typeface="Calibri"/>
              </a:rPr>
              <a:t>evacuate</a:t>
            </a:r>
            <a:r>
              <a:rPr sz="1500" b="1" spc="82" dirty="0">
                <a:solidFill>
                  <a:srgbClr val="E6332A"/>
                </a:solidFill>
                <a:latin typeface="Calibri"/>
                <a:cs typeface="Calibri"/>
              </a:rPr>
              <a:t> </a:t>
            </a:r>
            <a:r>
              <a:rPr sz="1500" b="1" spc="181" dirty="0">
                <a:solidFill>
                  <a:srgbClr val="E6332A"/>
                </a:solidFill>
                <a:latin typeface="Calibri"/>
                <a:cs typeface="Calibri"/>
              </a:rPr>
              <a:t>abroad</a:t>
            </a:r>
            <a:r>
              <a:rPr sz="1500" b="1" spc="85" dirty="0">
                <a:solidFill>
                  <a:srgbClr val="E6332A"/>
                </a:solidFill>
                <a:latin typeface="Calibri"/>
                <a:cs typeface="Calibri"/>
              </a:rPr>
              <a:t> </a:t>
            </a:r>
            <a:r>
              <a:rPr sz="1500" b="1" spc="126" dirty="0">
                <a:solidFill>
                  <a:srgbClr val="E6332A"/>
                </a:solidFill>
                <a:latin typeface="Calibri"/>
                <a:cs typeface="Calibri"/>
              </a:rPr>
              <a:t>(%)?</a:t>
            </a:r>
            <a:endParaRPr sz="1500">
              <a:latin typeface="Calibri"/>
              <a:cs typeface="Calibri"/>
            </a:endParaRPr>
          </a:p>
        </p:txBody>
      </p:sp>
      <p:sp>
        <p:nvSpPr>
          <p:cNvPr id="6" name="object 6"/>
          <p:cNvSpPr txBox="1"/>
          <p:nvPr/>
        </p:nvSpPr>
        <p:spPr>
          <a:xfrm>
            <a:off x="6502977" y="5859996"/>
            <a:ext cx="4173682" cy="543890"/>
          </a:xfrm>
          <a:prstGeom prst="rect">
            <a:avLst/>
          </a:prstGeom>
        </p:spPr>
        <p:txBody>
          <a:bodyPr vert="horz" wrap="square" lIns="0" tIns="8659" rIns="0" bIns="0" rtlCol="0">
            <a:spAutoFit/>
          </a:bodyPr>
          <a:lstStyle/>
          <a:p>
            <a:pPr marL="8659">
              <a:spcBef>
                <a:spcPts val="68"/>
              </a:spcBef>
            </a:pPr>
            <a:r>
              <a:rPr sz="1159" spc="20" dirty="0">
                <a:solidFill>
                  <a:srgbClr val="0082BF"/>
                </a:solidFill>
                <a:latin typeface="Century Gothic"/>
                <a:cs typeface="Century Gothic"/>
              </a:rPr>
              <a:t>Additional</a:t>
            </a:r>
            <a:r>
              <a:rPr sz="1159" spc="-24" dirty="0">
                <a:solidFill>
                  <a:srgbClr val="0082BF"/>
                </a:solidFill>
                <a:latin typeface="Century Gothic"/>
                <a:cs typeface="Century Gothic"/>
              </a:rPr>
              <a:t> </a:t>
            </a:r>
            <a:r>
              <a:rPr sz="1159" spc="10" dirty="0">
                <a:solidFill>
                  <a:srgbClr val="0082BF"/>
                </a:solidFill>
                <a:latin typeface="Century Gothic"/>
                <a:cs typeface="Century Gothic"/>
              </a:rPr>
              <a:t>challenges</a:t>
            </a:r>
            <a:r>
              <a:rPr sz="1159" spc="-24" dirty="0">
                <a:solidFill>
                  <a:srgbClr val="0082BF"/>
                </a:solidFill>
                <a:latin typeface="Century Gothic"/>
                <a:cs typeface="Century Gothic"/>
              </a:rPr>
              <a:t> </a:t>
            </a:r>
            <a:r>
              <a:rPr sz="1159" spc="34" dirty="0">
                <a:solidFill>
                  <a:srgbClr val="0082BF"/>
                </a:solidFill>
                <a:latin typeface="Century Gothic"/>
                <a:cs typeface="Century Gothic"/>
              </a:rPr>
              <a:t>mentioned</a:t>
            </a:r>
            <a:r>
              <a:rPr sz="1159" spc="-24" dirty="0">
                <a:solidFill>
                  <a:srgbClr val="0082BF"/>
                </a:solidFill>
                <a:latin typeface="Century Gothic"/>
                <a:cs typeface="Century Gothic"/>
              </a:rPr>
              <a:t> </a:t>
            </a:r>
            <a:r>
              <a:rPr sz="1159" spc="-10" dirty="0">
                <a:solidFill>
                  <a:srgbClr val="0082BF"/>
                </a:solidFill>
                <a:latin typeface="Century Gothic"/>
                <a:cs typeface="Century Gothic"/>
              </a:rPr>
              <a:t>by</a:t>
            </a:r>
            <a:r>
              <a:rPr sz="1159" spc="-24" dirty="0">
                <a:solidFill>
                  <a:srgbClr val="0082BF"/>
                </a:solidFill>
                <a:latin typeface="Century Gothic"/>
                <a:cs typeface="Century Gothic"/>
              </a:rPr>
              <a:t> people:</a:t>
            </a:r>
            <a:endParaRPr sz="1159" dirty="0">
              <a:latin typeface="Century Gothic"/>
              <a:cs typeface="Century Gothic"/>
            </a:endParaRPr>
          </a:p>
          <a:p>
            <a:pPr marL="8659" marR="3464"/>
            <a:r>
              <a:rPr sz="1159" spc="-41" dirty="0">
                <a:solidFill>
                  <a:srgbClr val="0082BF"/>
                </a:solidFill>
                <a:latin typeface="Century Gothic"/>
                <a:cs typeface="Century Gothic"/>
              </a:rPr>
              <a:t>“fear</a:t>
            </a:r>
            <a:r>
              <a:rPr sz="1159" spc="-20" dirty="0">
                <a:solidFill>
                  <a:srgbClr val="0082BF"/>
                </a:solidFill>
                <a:latin typeface="Century Gothic"/>
                <a:cs typeface="Century Gothic"/>
              </a:rPr>
              <a:t> </a:t>
            </a:r>
            <a:r>
              <a:rPr sz="1159" spc="-3" dirty="0">
                <a:solidFill>
                  <a:srgbClr val="0082BF"/>
                </a:solidFill>
                <a:latin typeface="Century Gothic"/>
                <a:cs typeface="Century Gothic"/>
              </a:rPr>
              <a:t>of</a:t>
            </a:r>
            <a:r>
              <a:rPr sz="1159" spc="-20" dirty="0">
                <a:solidFill>
                  <a:srgbClr val="0082BF"/>
                </a:solidFill>
                <a:latin typeface="Century Gothic"/>
                <a:cs typeface="Century Gothic"/>
              </a:rPr>
              <a:t> </a:t>
            </a:r>
            <a:r>
              <a:rPr sz="1159" spc="-7" dirty="0">
                <a:solidFill>
                  <a:srgbClr val="0082BF"/>
                </a:solidFill>
                <a:latin typeface="Century Gothic"/>
                <a:cs typeface="Century Gothic"/>
              </a:rPr>
              <a:t>d</a:t>
            </a:r>
            <a:r>
              <a:rPr lang="en-GB" sz="1159" spc="-7" dirty="0" err="1">
                <a:solidFill>
                  <a:srgbClr val="0082BF"/>
                </a:solidFill>
                <a:latin typeface="Century Gothic"/>
                <a:cs typeface="Century Gothic"/>
              </a:rPr>
              <a:t>eath</a:t>
            </a:r>
            <a:r>
              <a:rPr sz="1159" spc="-7" dirty="0">
                <a:solidFill>
                  <a:srgbClr val="0082BF"/>
                </a:solidFill>
                <a:latin typeface="Century Gothic"/>
                <a:cs typeface="Century Gothic"/>
              </a:rPr>
              <a:t>”,</a:t>
            </a:r>
            <a:r>
              <a:rPr sz="1159" spc="-20" dirty="0">
                <a:solidFill>
                  <a:srgbClr val="0082BF"/>
                </a:solidFill>
                <a:latin typeface="Century Gothic"/>
                <a:cs typeface="Century Gothic"/>
              </a:rPr>
              <a:t> </a:t>
            </a:r>
            <a:r>
              <a:rPr sz="1159" spc="44" dirty="0">
                <a:solidFill>
                  <a:srgbClr val="0082BF"/>
                </a:solidFill>
                <a:latin typeface="Century Gothic"/>
                <a:cs typeface="Century Gothic"/>
              </a:rPr>
              <a:t>“sitting</a:t>
            </a:r>
            <a:r>
              <a:rPr sz="1159" spc="-17" dirty="0">
                <a:solidFill>
                  <a:srgbClr val="0082BF"/>
                </a:solidFill>
                <a:latin typeface="Century Gothic"/>
                <a:cs typeface="Century Gothic"/>
              </a:rPr>
              <a:t> </a:t>
            </a:r>
            <a:r>
              <a:rPr sz="1159" spc="78" dirty="0">
                <a:solidFill>
                  <a:srgbClr val="0082BF"/>
                </a:solidFill>
                <a:latin typeface="Century Gothic"/>
                <a:cs typeface="Century Gothic"/>
              </a:rPr>
              <a:t>in</a:t>
            </a:r>
            <a:r>
              <a:rPr sz="1159" spc="-20" dirty="0">
                <a:solidFill>
                  <a:srgbClr val="0082BF"/>
                </a:solidFill>
                <a:latin typeface="Century Gothic"/>
                <a:cs typeface="Century Gothic"/>
              </a:rPr>
              <a:t> </a:t>
            </a:r>
            <a:r>
              <a:rPr sz="1159" spc="34" dirty="0">
                <a:solidFill>
                  <a:srgbClr val="0082BF"/>
                </a:solidFill>
                <a:latin typeface="Century Gothic"/>
                <a:cs typeface="Century Gothic"/>
              </a:rPr>
              <a:t>the</a:t>
            </a:r>
            <a:r>
              <a:rPr sz="1159" spc="-20" dirty="0">
                <a:solidFill>
                  <a:srgbClr val="0082BF"/>
                </a:solidFill>
                <a:latin typeface="Century Gothic"/>
                <a:cs typeface="Century Gothic"/>
              </a:rPr>
              <a:t> </a:t>
            </a:r>
            <a:r>
              <a:rPr sz="1159" spc="-3" dirty="0">
                <a:solidFill>
                  <a:srgbClr val="0082BF"/>
                </a:solidFill>
                <a:latin typeface="Century Gothic"/>
                <a:cs typeface="Century Gothic"/>
              </a:rPr>
              <a:t>basement”,</a:t>
            </a:r>
            <a:r>
              <a:rPr sz="1159" spc="-17" dirty="0">
                <a:solidFill>
                  <a:srgbClr val="0082BF"/>
                </a:solidFill>
                <a:latin typeface="Century Gothic"/>
                <a:cs typeface="Century Gothic"/>
              </a:rPr>
              <a:t> </a:t>
            </a:r>
            <a:r>
              <a:rPr sz="1159" spc="10" dirty="0">
                <a:solidFill>
                  <a:srgbClr val="0082BF"/>
                </a:solidFill>
                <a:latin typeface="Century Gothic"/>
                <a:cs typeface="Century Gothic"/>
              </a:rPr>
              <a:t>“sleeping</a:t>
            </a:r>
            <a:r>
              <a:rPr sz="1159" spc="-20" dirty="0">
                <a:solidFill>
                  <a:srgbClr val="0082BF"/>
                </a:solidFill>
                <a:latin typeface="Century Gothic"/>
                <a:cs typeface="Century Gothic"/>
              </a:rPr>
              <a:t> </a:t>
            </a:r>
            <a:r>
              <a:rPr sz="1159" spc="78" dirty="0">
                <a:solidFill>
                  <a:srgbClr val="0082BF"/>
                </a:solidFill>
                <a:latin typeface="Century Gothic"/>
                <a:cs typeface="Century Gothic"/>
              </a:rPr>
              <a:t>in</a:t>
            </a:r>
            <a:r>
              <a:rPr sz="1159" spc="-20" dirty="0">
                <a:solidFill>
                  <a:srgbClr val="0082BF"/>
                </a:solidFill>
                <a:latin typeface="Century Gothic"/>
                <a:cs typeface="Century Gothic"/>
              </a:rPr>
              <a:t> </a:t>
            </a:r>
            <a:r>
              <a:rPr sz="1159" spc="34" dirty="0">
                <a:solidFill>
                  <a:srgbClr val="0082BF"/>
                </a:solidFill>
                <a:latin typeface="Century Gothic"/>
                <a:cs typeface="Century Gothic"/>
              </a:rPr>
              <a:t>the </a:t>
            </a:r>
            <a:r>
              <a:rPr sz="1159" spc="-310" dirty="0">
                <a:solidFill>
                  <a:srgbClr val="0082BF"/>
                </a:solidFill>
                <a:latin typeface="Century Gothic"/>
                <a:cs typeface="Century Gothic"/>
              </a:rPr>
              <a:t> </a:t>
            </a:r>
            <a:r>
              <a:rPr sz="1159" spc="3" dirty="0">
                <a:solidFill>
                  <a:srgbClr val="0082BF"/>
                </a:solidFill>
                <a:latin typeface="Century Gothic"/>
                <a:cs typeface="Century Gothic"/>
              </a:rPr>
              <a:t>corridor”,</a:t>
            </a:r>
            <a:r>
              <a:rPr sz="1159" spc="-20" dirty="0">
                <a:solidFill>
                  <a:srgbClr val="0082BF"/>
                </a:solidFill>
                <a:latin typeface="Century Gothic"/>
                <a:cs typeface="Century Gothic"/>
              </a:rPr>
              <a:t> </a:t>
            </a:r>
            <a:r>
              <a:rPr sz="1159" spc="-41" dirty="0">
                <a:solidFill>
                  <a:srgbClr val="0082BF"/>
                </a:solidFill>
                <a:latin typeface="Century Gothic"/>
                <a:cs typeface="Century Gothic"/>
              </a:rPr>
              <a:t>“fear</a:t>
            </a:r>
            <a:r>
              <a:rPr sz="1159" spc="-20" dirty="0">
                <a:solidFill>
                  <a:srgbClr val="0082BF"/>
                </a:solidFill>
                <a:latin typeface="Century Gothic"/>
                <a:cs typeface="Century Gothic"/>
              </a:rPr>
              <a:t> </a:t>
            </a:r>
            <a:r>
              <a:rPr sz="1159" spc="31" dirty="0">
                <a:solidFill>
                  <a:srgbClr val="0082BF"/>
                </a:solidFill>
                <a:latin typeface="Century Gothic"/>
                <a:cs typeface="Century Gothic"/>
              </a:rPr>
              <a:t>for</a:t>
            </a:r>
            <a:r>
              <a:rPr sz="1159" spc="-20" dirty="0">
                <a:solidFill>
                  <a:srgbClr val="0082BF"/>
                </a:solidFill>
                <a:latin typeface="Century Gothic"/>
                <a:cs typeface="Century Gothic"/>
              </a:rPr>
              <a:t> </a:t>
            </a:r>
            <a:r>
              <a:rPr sz="1159" spc="34" dirty="0">
                <a:solidFill>
                  <a:srgbClr val="0082BF"/>
                </a:solidFill>
                <a:latin typeface="Century Gothic"/>
                <a:cs typeface="Century Gothic"/>
              </a:rPr>
              <a:t>the</a:t>
            </a:r>
            <a:r>
              <a:rPr sz="1159" spc="-20" dirty="0">
                <a:solidFill>
                  <a:srgbClr val="0082BF"/>
                </a:solidFill>
                <a:latin typeface="Century Gothic"/>
                <a:cs typeface="Century Gothic"/>
              </a:rPr>
              <a:t> </a:t>
            </a:r>
            <a:r>
              <a:rPr sz="1159" spc="7" dirty="0">
                <a:solidFill>
                  <a:srgbClr val="0082BF"/>
                </a:solidFill>
                <a:latin typeface="Century Gothic"/>
                <a:cs typeface="Century Gothic"/>
              </a:rPr>
              <a:t>child’s</a:t>
            </a:r>
            <a:r>
              <a:rPr sz="1159" spc="-20" dirty="0">
                <a:solidFill>
                  <a:srgbClr val="0082BF"/>
                </a:solidFill>
                <a:latin typeface="Century Gothic"/>
                <a:cs typeface="Century Gothic"/>
              </a:rPr>
              <a:t> </a:t>
            </a:r>
            <a:r>
              <a:rPr sz="1159" spc="27" dirty="0">
                <a:solidFill>
                  <a:srgbClr val="0082BF"/>
                </a:solidFill>
                <a:latin typeface="Century Gothic"/>
                <a:cs typeface="Century Gothic"/>
              </a:rPr>
              <a:t>life</a:t>
            </a:r>
            <a:r>
              <a:rPr sz="1159" spc="-20" dirty="0">
                <a:solidFill>
                  <a:srgbClr val="0082BF"/>
                </a:solidFill>
                <a:latin typeface="Century Gothic"/>
                <a:cs typeface="Century Gothic"/>
              </a:rPr>
              <a:t> </a:t>
            </a:r>
            <a:r>
              <a:rPr sz="1159" spc="-14" dirty="0">
                <a:solidFill>
                  <a:srgbClr val="0082BF"/>
                </a:solidFill>
                <a:latin typeface="Century Gothic"/>
                <a:cs typeface="Century Gothic"/>
              </a:rPr>
              <a:t>and</a:t>
            </a:r>
            <a:r>
              <a:rPr sz="1159" spc="-20" dirty="0">
                <a:solidFill>
                  <a:srgbClr val="0082BF"/>
                </a:solidFill>
                <a:latin typeface="Century Gothic"/>
                <a:cs typeface="Century Gothic"/>
              </a:rPr>
              <a:t> </a:t>
            </a:r>
            <a:r>
              <a:rPr sz="1159" spc="65" dirty="0">
                <a:solidFill>
                  <a:srgbClr val="0082BF"/>
                </a:solidFill>
                <a:latin typeface="Century Gothic"/>
                <a:cs typeface="Century Gothic"/>
              </a:rPr>
              <a:t>my</a:t>
            </a:r>
            <a:r>
              <a:rPr sz="1159" spc="-20" dirty="0">
                <a:solidFill>
                  <a:srgbClr val="0082BF"/>
                </a:solidFill>
                <a:latin typeface="Century Gothic"/>
                <a:cs typeface="Century Gothic"/>
              </a:rPr>
              <a:t> </a:t>
            </a:r>
            <a:r>
              <a:rPr sz="1159" spc="-31" dirty="0">
                <a:solidFill>
                  <a:srgbClr val="0082BF"/>
                </a:solidFill>
                <a:latin typeface="Century Gothic"/>
                <a:cs typeface="Century Gothic"/>
              </a:rPr>
              <a:t>own”.</a:t>
            </a:r>
            <a:endParaRPr sz="1159" dirty="0">
              <a:latin typeface="Century Gothic"/>
              <a:cs typeface="Century Gothic"/>
            </a:endParaRPr>
          </a:p>
        </p:txBody>
      </p:sp>
      <p:sp>
        <p:nvSpPr>
          <p:cNvPr id="7" name="object 7"/>
          <p:cNvSpPr/>
          <p:nvPr/>
        </p:nvSpPr>
        <p:spPr>
          <a:xfrm>
            <a:off x="5609976" y="6396340"/>
            <a:ext cx="355023" cy="461530"/>
          </a:xfrm>
          <a:custGeom>
            <a:avLst/>
            <a:gdLst/>
            <a:ahLst/>
            <a:cxnLst/>
            <a:rect l="l" t="t" r="r" b="b"/>
            <a:pathLst>
              <a:path w="520700" h="676909">
                <a:moveTo>
                  <a:pt x="520492" y="676601"/>
                </a:moveTo>
                <a:lnTo>
                  <a:pt x="0" y="676601"/>
                </a:lnTo>
                <a:lnTo>
                  <a:pt x="0" y="0"/>
                </a:lnTo>
                <a:lnTo>
                  <a:pt x="520492" y="0"/>
                </a:lnTo>
                <a:lnTo>
                  <a:pt x="520492" y="676601"/>
                </a:lnTo>
                <a:close/>
              </a:path>
            </a:pathLst>
          </a:custGeom>
          <a:solidFill>
            <a:srgbClr val="F7CBB1"/>
          </a:solidFill>
        </p:spPr>
        <p:txBody>
          <a:bodyPr wrap="square" lIns="0" tIns="0" rIns="0" bIns="0" rtlCol="0"/>
          <a:lstStyle/>
          <a:p>
            <a:endParaRPr sz="1227"/>
          </a:p>
        </p:txBody>
      </p:sp>
      <p:grpSp>
        <p:nvGrpSpPr>
          <p:cNvPr id="8" name="object 8"/>
          <p:cNvGrpSpPr/>
          <p:nvPr/>
        </p:nvGrpSpPr>
        <p:grpSpPr>
          <a:xfrm>
            <a:off x="811645" y="6131472"/>
            <a:ext cx="4742151" cy="726498"/>
            <a:chOff x="22012" y="8992826"/>
            <a:chExt cx="6955155" cy="1065530"/>
          </a:xfrm>
        </p:grpSpPr>
        <p:sp>
          <p:nvSpPr>
            <p:cNvPr id="9" name="object 9"/>
            <p:cNvSpPr/>
            <p:nvPr/>
          </p:nvSpPr>
          <p:spPr>
            <a:xfrm>
              <a:off x="4956266" y="9376785"/>
              <a:ext cx="2020570" cy="681355"/>
            </a:xfrm>
            <a:custGeom>
              <a:avLst/>
              <a:gdLst/>
              <a:ahLst/>
              <a:cxnLst/>
              <a:rect l="l" t="t" r="r" b="b"/>
              <a:pathLst>
                <a:path w="2020570" h="681354">
                  <a:moveTo>
                    <a:pt x="2020441" y="681111"/>
                  </a:moveTo>
                  <a:lnTo>
                    <a:pt x="0" y="681111"/>
                  </a:lnTo>
                  <a:lnTo>
                    <a:pt x="61055" y="0"/>
                  </a:lnTo>
                  <a:lnTo>
                    <a:pt x="2020441" y="0"/>
                  </a:lnTo>
                  <a:lnTo>
                    <a:pt x="2020441" y="681111"/>
                  </a:lnTo>
                  <a:close/>
                </a:path>
              </a:pathLst>
            </a:custGeom>
            <a:solidFill>
              <a:srgbClr val="E4A8CB"/>
            </a:solidFill>
          </p:spPr>
          <p:txBody>
            <a:bodyPr wrap="square" lIns="0" tIns="0" rIns="0" bIns="0" rtlCol="0"/>
            <a:lstStyle/>
            <a:p>
              <a:endParaRPr sz="1227"/>
            </a:p>
          </p:txBody>
        </p:sp>
        <p:sp>
          <p:nvSpPr>
            <p:cNvPr id="10" name="object 10"/>
            <p:cNvSpPr/>
            <p:nvPr/>
          </p:nvSpPr>
          <p:spPr>
            <a:xfrm>
              <a:off x="2381678" y="9372369"/>
              <a:ext cx="2531110" cy="685800"/>
            </a:xfrm>
            <a:custGeom>
              <a:avLst/>
              <a:gdLst/>
              <a:ahLst/>
              <a:cxnLst/>
              <a:rect l="l" t="t" r="r" b="b"/>
              <a:pathLst>
                <a:path w="2531110" h="685800">
                  <a:moveTo>
                    <a:pt x="2504802" y="685526"/>
                  </a:moveTo>
                  <a:lnTo>
                    <a:pt x="0" y="685526"/>
                  </a:lnTo>
                  <a:lnTo>
                    <a:pt x="17444" y="250930"/>
                  </a:lnTo>
                  <a:lnTo>
                    <a:pt x="1388549" y="242090"/>
                  </a:lnTo>
                  <a:lnTo>
                    <a:pt x="1305782" y="8924"/>
                  </a:lnTo>
                  <a:lnTo>
                    <a:pt x="2530979" y="0"/>
                  </a:lnTo>
                  <a:lnTo>
                    <a:pt x="2504802" y="685526"/>
                  </a:lnTo>
                  <a:close/>
                </a:path>
              </a:pathLst>
            </a:custGeom>
            <a:solidFill>
              <a:srgbClr val="CBD39C"/>
            </a:solidFill>
          </p:spPr>
          <p:txBody>
            <a:bodyPr wrap="square" lIns="0" tIns="0" rIns="0" bIns="0" rtlCol="0"/>
            <a:lstStyle/>
            <a:p>
              <a:endParaRPr sz="1227"/>
            </a:p>
          </p:txBody>
        </p:sp>
        <p:sp>
          <p:nvSpPr>
            <p:cNvPr id="11" name="object 11"/>
            <p:cNvSpPr/>
            <p:nvPr/>
          </p:nvSpPr>
          <p:spPr>
            <a:xfrm>
              <a:off x="1530784" y="9618782"/>
              <a:ext cx="812165" cy="439420"/>
            </a:xfrm>
            <a:custGeom>
              <a:avLst/>
              <a:gdLst/>
              <a:ahLst/>
              <a:cxnLst/>
              <a:rect l="l" t="t" r="r" b="b"/>
              <a:pathLst>
                <a:path w="812164" h="439420">
                  <a:moveTo>
                    <a:pt x="794192" y="439020"/>
                  </a:moveTo>
                  <a:lnTo>
                    <a:pt x="0" y="439020"/>
                  </a:lnTo>
                  <a:lnTo>
                    <a:pt x="0" y="0"/>
                  </a:lnTo>
                  <a:lnTo>
                    <a:pt x="811646" y="0"/>
                  </a:lnTo>
                  <a:lnTo>
                    <a:pt x="794192" y="439020"/>
                  </a:lnTo>
                  <a:close/>
                </a:path>
              </a:pathLst>
            </a:custGeom>
            <a:solidFill>
              <a:srgbClr val="90D2E5"/>
            </a:solidFill>
          </p:spPr>
          <p:txBody>
            <a:bodyPr wrap="square" lIns="0" tIns="0" rIns="0" bIns="0" rtlCol="0"/>
            <a:lstStyle/>
            <a:p>
              <a:endParaRPr sz="1227"/>
            </a:p>
          </p:txBody>
        </p:sp>
        <p:sp>
          <p:nvSpPr>
            <p:cNvPr id="12" name="object 12"/>
            <p:cNvSpPr/>
            <p:nvPr/>
          </p:nvSpPr>
          <p:spPr>
            <a:xfrm>
              <a:off x="691543" y="9119942"/>
              <a:ext cx="2939415" cy="447675"/>
            </a:xfrm>
            <a:custGeom>
              <a:avLst/>
              <a:gdLst/>
              <a:ahLst/>
              <a:cxnLst/>
              <a:rect l="l" t="t" r="r" b="b"/>
              <a:pathLst>
                <a:path w="2939415" h="447675">
                  <a:moveTo>
                    <a:pt x="0" y="447081"/>
                  </a:moveTo>
                  <a:lnTo>
                    <a:pt x="87222" y="14928"/>
                  </a:lnTo>
                  <a:lnTo>
                    <a:pt x="2765627" y="0"/>
                  </a:lnTo>
                  <a:lnTo>
                    <a:pt x="2938840" y="443041"/>
                  </a:lnTo>
                  <a:lnTo>
                    <a:pt x="0" y="447081"/>
                  </a:lnTo>
                  <a:close/>
                </a:path>
              </a:pathLst>
            </a:custGeom>
            <a:solidFill>
              <a:srgbClr val="F17430"/>
            </a:solidFill>
          </p:spPr>
          <p:txBody>
            <a:bodyPr wrap="square" lIns="0" tIns="0" rIns="0" bIns="0" rtlCol="0"/>
            <a:lstStyle/>
            <a:p>
              <a:endParaRPr sz="1227"/>
            </a:p>
          </p:txBody>
        </p:sp>
        <p:sp>
          <p:nvSpPr>
            <p:cNvPr id="13" name="object 13"/>
            <p:cNvSpPr/>
            <p:nvPr/>
          </p:nvSpPr>
          <p:spPr>
            <a:xfrm>
              <a:off x="666800" y="9623206"/>
              <a:ext cx="532765" cy="434975"/>
            </a:xfrm>
            <a:custGeom>
              <a:avLst/>
              <a:gdLst/>
              <a:ahLst/>
              <a:cxnLst/>
              <a:rect l="l" t="t" r="r" b="b"/>
              <a:pathLst>
                <a:path w="532765" h="434975">
                  <a:moveTo>
                    <a:pt x="532248" y="434689"/>
                  </a:moveTo>
                  <a:lnTo>
                    <a:pt x="0" y="434689"/>
                  </a:lnTo>
                  <a:lnTo>
                    <a:pt x="21805" y="0"/>
                  </a:lnTo>
                  <a:lnTo>
                    <a:pt x="523526" y="0"/>
                  </a:lnTo>
                  <a:lnTo>
                    <a:pt x="532248" y="434689"/>
                  </a:lnTo>
                  <a:close/>
                </a:path>
              </a:pathLst>
            </a:custGeom>
            <a:solidFill>
              <a:srgbClr val="FFDC74"/>
            </a:solidFill>
          </p:spPr>
          <p:txBody>
            <a:bodyPr wrap="square" lIns="0" tIns="0" rIns="0" bIns="0" rtlCol="0"/>
            <a:lstStyle/>
            <a:p>
              <a:endParaRPr sz="1227"/>
            </a:p>
          </p:txBody>
        </p:sp>
        <p:sp>
          <p:nvSpPr>
            <p:cNvPr id="14" name="object 14"/>
            <p:cNvSpPr/>
            <p:nvPr/>
          </p:nvSpPr>
          <p:spPr>
            <a:xfrm>
              <a:off x="22012" y="8992826"/>
              <a:ext cx="709295" cy="1065530"/>
            </a:xfrm>
            <a:custGeom>
              <a:avLst/>
              <a:gdLst/>
              <a:ahLst/>
              <a:cxnLst/>
              <a:rect l="l" t="t" r="r" b="b"/>
              <a:pathLst>
                <a:path w="709295" h="1065529">
                  <a:moveTo>
                    <a:pt x="570551" y="1065070"/>
                  </a:moveTo>
                  <a:lnTo>
                    <a:pt x="0" y="1065070"/>
                  </a:lnTo>
                  <a:lnTo>
                    <a:pt x="0" y="0"/>
                  </a:lnTo>
                  <a:lnTo>
                    <a:pt x="708875" y="79751"/>
                  </a:lnTo>
                  <a:lnTo>
                    <a:pt x="570551" y="1065070"/>
                  </a:lnTo>
                  <a:close/>
                </a:path>
              </a:pathLst>
            </a:custGeom>
            <a:solidFill>
              <a:srgbClr val="D3D096"/>
            </a:solidFill>
          </p:spPr>
          <p:txBody>
            <a:bodyPr wrap="square" lIns="0" tIns="0" rIns="0" bIns="0" rtlCol="0"/>
            <a:lstStyle/>
            <a:p>
              <a:endParaRPr sz="1227"/>
            </a:p>
          </p:txBody>
        </p:sp>
      </p:grpSp>
      <p:sp>
        <p:nvSpPr>
          <p:cNvPr id="15" name="object 15"/>
          <p:cNvSpPr/>
          <p:nvPr/>
        </p:nvSpPr>
        <p:spPr>
          <a:xfrm>
            <a:off x="1658903" y="6564352"/>
            <a:ext cx="134216" cy="293543"/>
          </a:xfrm>
          <a:custGeom>
            <a:avLst/>
            <a:gdLst/>
            <a:ahLst/>
            <a:cxnLst/>
            <a:rect l="l" t="t" r="r" b="b"/>
            <a:pathLst>
              <a:path w="196850" h="430529">
                <a:moveTo>
                  <a:pt x="196251" y="430180"/>
                </a:moveTo>
                <a:lnTo>
                  <a:pt x="0" y="430180"/>
                </a:lnTo>
                <a:lnTo>
                  <a:pt x="0" y="0"/>
                </a:lnTo>
                <a:lnTo>
                  <a:pt x="191880" y="0"/>
                </a:lnTo>
                <a:lnTo>
                  <a:pt x="196251" y="430180"/>
                </a:lnTo>
                <a:close/>
              </a:path>
            </a:pathLst>
          </a:custGeom>
          <a:solidFill>
            <a:srgbClr val="07B5DB"/>
          </a:solidFill>
        </p:spPr>
        <p:txBody>
          <a:bodyPr wrap="square" lIns="0" tIns="0" rIns="0" bIns="0" rtlCol="0"/>
          <a:lstStyle/>
          <a:p>
            <a:endParaRPr sz="1227"/>
          </a:p>
        </p:txBody>
      </p:sp>
      <p:grpSp>
        <p:nvGrpSpPr>
          <p:cNvPr id="16" name="object 16"/>
          <p:cNvGrpSpPr/>
          <p:nvPr/>
        </p:nvGrpSpPr>
        <p:grpSpPr>
          <a:xfrm>
            <a:off x="6217886" y="6157449"/>
            <a:ext cx="5177703" cy="700953"/>
            <a:chOff x="7951165" y="9030924"/>
            <a:chExt cx="7593965" cy="1028065"/>
          </a:xfrm>
        </p:grpSpPr>
        <p:sp>
          <p:nvSpPr>
            <p:cNvPr id="17" name="object 17"/>
            <p:cNvSpPr/>
            <p:nvPr/>
          </p:nvSpPr>
          <p:spPr>
            <a:xfrm>
              <a:off x="7951165" y="9605006"/>
              <a:ext cx="7593965" cy="453390"/>
            </a:xfrm>
            <a:custGeom>
              <a:avLst/>
              <a:gdLst/>
              <a:ahLst/>
              <a:cxnLst/>
              <a:rect l="l" t="t" r="r" b="b"/>
              <a:pathLst>
                <a:path w="7593965" h="453390">
                  <a:moveTo>
                    <a:pt x="7593634" y="0"/>
                  </a:moveTo>
                  <a:lnTo>
                    <a:pt x="134759" y="0"/>
                  </a:lnTo>
                  <a:lnTo>
                    <a:pt x="0" y="453389"/>
                  </a:lnTo>
                  <a:lnTo>
                    <a:pt x="7593634" y="453389"/>
                  </a:lnTo>
                  <a:lnTo>
                    <a:pt x="7593634" y="0"/>
                  </a:lnTo>
                  <a:close/>
                </a:path>
              </a:pathLst>
            </a:custGeom>
            <a:solidFill>
              <a:srgbClr val="E6332A"/>
            </a:solidFill>
          </p:spPr>
          <p:txBody>
            <a:bodyPr wrap="square" lIns="0" tIns="0" rIns="0" bIns="0" rtlCol="0"/>
            <a:lstStyle/>
            <a:p>
              <a:endParaRPr sz="1227"/>
            </a:p>
          </p:txBody>
        </p:sp>
        <p:sp>
          <p:nvSpPr>
            <p:cNvPr id="18" name="object 18"/>
            <p:cNvSpPr/>
            <p:nvPr/>
          </p:nvSpPr>
          <p:spPr>
            <a:xfrm>
              <a:off x="15541411" y="9030924"/>
              <a:ext cx="3810" cy="1028065"/>
            </a:xfrm>
            <a:custGeom>
              <a:avLst/>
              <a:gdLst/>
              <a:ahLst/>
              <a:cxnLst/>
              <a:rect l="l" t="t" r="r" b="b"/>
              <a:pathLst>
                <a:path w="3809" h="1028065">
                  <a:moveTo>
                    <a:pt x="3384" y="1027472"/>
                  </a:moveTo>
                  <a:lnTo>
                    <a:pt x="0" y="1027472"/>
                  </a:lnTo>
                  <a:lnTo>
                    <a:pt x="0" y="0"/>
                  </a:lnTo>
                  <a:lnTo>
                    <a:pt x="3384" y="385"/>
                  </a:lnTo>
                  <a:lnTo>
                    <a:pt x="3384" y="1027472"/>
                  </a:lnTo>
                  <a:close/>
                </a:path>
              </a:pathLst>
            </a:custGeom>
            <a:solidFill>
              <a:srgbClr val="D3D096"/>
            </a:solidFill>
          </p:spPr>
          <p:txBody>
            <a:bodyPr wrap="square" lIns="0" tIns="0" rIns="0" bIns="0" rtlCol="0"/>
            <a:lstStyle/>
            <a:p>
              <a:endParaRPr sz="1227"/>
            </a:p>
          </p:txBody>
        </p:sp>
      </p:grpSp>
      <p:grpSp>
        <p:nvGrpSpPr>
          <p:cNvPr id="19" name="object 19"/>
          <p:cNvGrpSpPr/>
          <p:nvPr/>
        </p:nvGrpSpPr>
        <p:grpSpPr>
          <a:xfrm>
            <a:off x="5056437" y="1471085"/>
            <a:ext cx="4123892" cy="3818226"/>
            <a:chOff x="6247707" y="2157591"/>
            <a:chExt cx="6048375" cy="5600065"/>
          </a:xfrm>
        </p:grpSpPr>
        <p:sp>
          <p:nvSpPr>
            <p:cNvPr id="20" name="object 20"/>
            <p:cNvSpPr/>
            <p:nvPr/>
          </p:nvSpPr>
          <p:spPr>
            <a:xfrm>
              <a:off x="6301790" y="2498128"/>
              <a:ext cx="808990" cy="108585"/>
            </a:xfrm>
            <a:custGeom>
              <a:avLst/>
              <a:gdLst/>
              <a:ahLst/>
              <a:cxnLst/>
              <a:rect l="l" t="t" r="r" b="b"/>
              <a:pathLst>
                <a:path w="808990" h="108585">
                  <a:moveTo>
                    <a:pt x="808939" y="0"/>
                  </a:moveTo>
                  <a:lnTo>
                    <a:pt x="0" y="0"/>
                  </a:lnTo>
                  <a:lnTo>
                    <a:pt x="0" y="108165"/>
                  </a:lnTo>
                  <a:lnTo>
                    <a:pt x="808939" y="108165"/>
                  </a:lnTo>
                  <a:lnTo>
                    <a:pt x="808939" y="0"/>
                  </a:lnTo>
                  <a:close/>
                </a:path>
              </a:pathLst>
            </a:custGeom>
            <a:solidFill>
              <a:srgbClr val="94CFE5"/>
            </a:solidFill>
          </p:spPr>
          <p:txBody>
            <a:bodyPr wrap="square" lIns="0" tIns="0" rIns="0" bIns="0" rtlCol="0"/>
            <a:lstStyle/>
            <a:p>
              <a:endParaRPr sz="1227"/>
            </a:p>
          </p:txBody>
        </p:sp>
        <p:sp>
          <p:nvSpPr>
            <p:cNvPr id="21" name="object 21"/>
            <p:cNvSpPr/>
            <p:nvPr/>
          </p:nvSpPr>
          <p:spPr>
            <a:xfrm>
              <a:off x="6301790" y="2389962"/>
              <a:ext cx="1616075" cy="108585"/>
            </a:xfrm>
            <a:custGeom>
              <a:avLst/>
              <a:gdLst/>
              <a:ahLst/>
              <a:cxnLst/>
              <a:rect l="l" t="t" r="r" b="b"/>
              <a:pathLst>
                <a:path w="1616075" h="108585">
                  <a:moveTo>
                    <a:pt x="1615617" y="0"/>
                  </a:moveTo>
                  <a:lnTo>
                    <a:pt x="0" y="0"/>
                  </a:lnTo>
                  <a:lnTo>
                    <a:pt x="0" y="108165"/>
                  </a:lnTo>
                  <a:lnTo>
                    <a:pt x="1615617" y="108165"/>
                  </a:lnTo>
                  <a:lnTo>
                    <a:pt x="1615617" y="0"/>
                  </a:lnTo>
                  <a:close/>
                </a:path>
              </a:pathLst>
            </a:custGeom>
            <a:solidFill>
              <a:srgbClr val="FFDD74"/>
            </a:solidFill>
          </p:spPr>
          <p:txBody>
            <a:bodyPr wrap="square" lIns="0" tIns="0" rIns="0" bIns="0" rtlCol="0"/>
            <a:lstStyle/>
            <a:p>
              <a:endParaRPr sz="1227"/>
            </a:p>
          </p:txBody>
        </p:sp>
        <p:sp>
          <p:nvSpPr>
            <p:cNvPr id="22" name="object 22"/>
            <p:cNvSpPr/>
            <p:nvPr/>
          </p:nvSpPr>
          <p:spPr>
            <a:xfrm>
              <a:off x="6301790" y="2281796"/>
              <a:ext cx="5994400" cy="108585"/>
            </a:xfrm>
            <a:custGeom>
              <a:avLst/>
              <a:gdLst/>
              <a:ahLst/>
              <a:cxnLst/>
              <a:rect l="l" t="t" r="r" b="b"/>
              <a:pathLst>
                <a:path w="5994400" h="108585">
                  <a:moveTo>
                    <a:pt x="5993828" y="0"/>
                  </a:moveTo>
                  <a:lnTo>
                    <a:pt x="0" y="0"/>
                  </a:lnTo>
                  <a:lnTo>
                    <a:pt x="0" y="108165"/>
                  </a:lnTo>
                  <a:lnTo>
                    <a:pt x="5993828" y="108165"/>
                  </a:lnTo>
                  <a:lnTo>
                    <a:pt x="5993828" y="0"/>
                  </a:lnTo>
                  <a:close/>
                </a:path>
              </a:pathLst>
            </a:custGeom>
            <a:solidFill>
              <a:srgbClr val="E5332A"/>
            </a:solidFill>
          </p:spPr>
          <p:txBody>
            <a:bodyPr wrap="square" lIns="0" tIns="0" rIns="0" bIns="0" rtlCol="0"/>
            <a:lstStyle/>
            <a:p>
              <a:endParaRPr sz="1227"/>
            </a:p>
          </p:txBody>
        </p:sp>
        <p:sp>
          <p:nvSpPr>
            <p:cNvPr id="23" name="object 23"/>
            <p:cNvSpPr/>
            <p:nvPr/>
          </p:nvSpPr>
          <p:spPr>
            <a:xfrm>
              <a:off x="6301790" y="3056953"/>
              <a:ext cx="403860" cy="108585"/>
            </a:xfrm>
            <a:custGeom>
              <a:avLst/>
              <a:gdLst/>
              <a:ahLst/>
              <a:cxnLst/>
              <a:rect l="l" t="t" r="r" b="b"/>
              <a:pathLst>
                <a:path w="403859" h="108585">
                  <a:moveTo>
                    <a:pt x="403339" y="0"/>
                  </a:moveTo>
                  <a:lnTo>
                    <a:pt x="0" y="0"/>
                  </a:lnTo>
                  <a:lnTo>
                    <a:pt x="0" y="108165"/>
                  </a:lnTo>
                  <a:lnTo>
                    <a:pt x="403339" y="108165"/>
                  </a:lnTo>
                  <a:lnTo>
                    <a:pt x="403339" y="0"/>
                  </a:lnTo>
                  <a:close/>
                </a:path>
              </a:pathLst>
            </a:custGeom>
            <a:solidFill>
              <a:srgbClr val="94CFE5"/>
            </a:solidFill>
          </p:spPr>
          <p:txBody>
            <a:bodyPr wrap="square" lIns="0" tIns="0" rIns="0" bIns="0" rtlCol="0"/>
            <a:lstStyle/>
            <a:p>
              <a:endParaRPr sz="1227"/>
            </a:p>
          </p:txBody>
        </p:sp>
        <p:sp>
          <p:nvSpPr>
            <p:cNvPr id="24" name="object 24"/>
            <p:cNvSpPr/>
            <p:nvPr/>
          </p:nvSpPr>
          <p:spPr>
            <a:xfrm>
              <a:off x="6301790" y="2948787"/>
              <a:ext cx="2323465" cy="108585"/>
            </a:xfrm>
            <a:custGeom>
              <a:avLst/>
              <a:gdLst/>
              <a:ahLst/>
              <a:cxnLst/>
              <a:rect l="l" t="t" r="r" b="b"/>
              <a:pathLst>
                <a:path w="2323465" h="108585">
                  <a:moveTo>
                    <a:pt x="2323172" y="0"/>
                  </a:moveTo>
                  <a:lnTo>
                    <a:pt x="0" y="0"/>
                  </a:lnTo>
                  <a:lnTo>
                    <a:pt x="0" y="108165"/>
                  </a:lnTo>
                  <a:lnTo>
                    <a:pt x="2323172" y="108165"/>
                  </a:lnTo>
                  <a:lnTo>
                    <a:pt x="2323172" y="0"/>
                  </a:lnTo>
                  <a:close/>
                </a:path>
              </a:pathLst>
            </a:custGeom>
            <a:solidFill>
              <a:srgbClr val="FFDD74"/>
            </a:solidFill>
          </p:spPr>
          <p:txBody>
            <a:bodyPr wrap="square" lIns="0" tIns="0" rIns="0" bIns="0" rtlCol="0"/>
            <a:lstStyle/>
            <a:p>
              <a:endParaRPr sz="1227"/>
            </a:p>
          </p:txBody>
        </p:sp>
        <p:sp>
          <p:nvSpPr>
            <p:cNvPr id="25" name="object 25"/>
            <p:cNvSpPr/>
            <p:nvPr/>
          </p:nvSpPr>
          <p:spPr>
            <a:xfrm>
              <a:off x="6301790" y="2840621"/>
              <a:ext cx="5690235" cy="108585"/>
            </a:xfrm>
            <a:custGeom>
              <a:avLst/>
              <a:gdLst/>
              <a:ahLst/>
              <a:cxnLst/>
              <a:rect l="l" t="t" r="r" b="b"/>
              <a:pathLst>
                <a:path w="5690234" h="108585">
                  <a:moveTo>
                    <a:pt x="5689625" y="0"/>
                  </a:moveTo>
                  <a:lnTo>
                    <a:pt x="0" y="0"/>
                  </a:lnTo>
                  <a:lnTo>
                    <a:pt x="0" y="108165"/>
                  </a:lnTo>
                  <a:lnTo>
                    <a:pt x="5689625" y="108165"/>
                  </a:lnTo>
                  <a:lnTo>
                    <a:pt x="5689625" y="0"/>
                  </a:lnTo>
                  <a:close/>
                </a:path>
              </a:pathLst>
            </a:custGeom>
            <a:solidFill>
              <a:srgbClr val="E5332A"/>
            </a:solidFill>
          </p:spPr>
          <p:txBody>
            <a:bodyPr wrap="square" lIns="0" tIns="0" rIns="0" bIns="0" rtlCol="0"/>
            <a:lstStyle/>
            <a:p>
              <a:endParaRPr sz="1227"/>
            </a:p>
          </p:txBody>
        </p:sp>
        <p:sp>
          <p:nvSpPr>
            <p:cNvPr id="26" name="object 26"/>
            <p:cNvSpPr/>
            <p:nvPr/>
          </p:nvSpPr>
          <p:spPr>
            <a:xfrm>
              <a:off x="6301790" y="3615766"/>
              <a:ext cx="1616075" cy="106045"/>
            </a:xfrm>
            <a:custGeom>
              <a:avLst/>
              <a:gdLst/>
              <a:ahLst/>
              <a:cxnLst/>
              <a:rect l="l" t="t" r="r" b="b"/>
              <a:pathLst>
                <a:path w="1616075" h="106045">
                  <a:moveTo>
                    <a:pt x="1615617" y="0"/>
                  </a:moveTo>
                  <a:lnTo>
                    <a:pt x="0" y="0"/>
                  </a:lnTo>
                  <a:lnTo>
                    <a:pt x="0" y="105905"/>
                  </a:lnTo>
                  <a:lnTo>
                    <a:pt x="1615617" y="105905"/>
                  </a:lnTo>
                  <a:lnTo>
                    <a:pt x="1615617" y="0"/>
                  </a:lnTo>
                  <a:close/>
                </a:path>
              </a:pathLst>
            </a:custGeom>
            <a:solidFill>
              <a:srgbClr val="94CFE5"/>
            </a:solidFill>
          </p:spPr>
          <p:txBody>
            <a:bodyPr wrap="square" lIns="0" tIns="0" rIns="0" bIns="0" rtlCol="0"/>
            <a:lstStyle/>
            <a:p>
              <a:endParaRPr sz="1227"/>
            </a:p>
          </p:txBody>
        </p:sp>
        <p:sp>
          <p:nvSpPr>
            <p:cNvPr id="27" name="object 27"/>
            <p:cNvSpPr/>
            <p:nvPr/>
          </p:nvSpPr>
          <p:spPr>
            <a:xfrm>
              <a:off x="6301790" y="3507613"/>
              <a:ext cx="1203325" cy="108585"/>
            </a:xfrm>
            <a:custGeom>
              <a:avLst/>
              <a:gdLst/>
              <a:ahLst/>
              <a:cxnLst/>
              <a:rect l="l" t="t" r="r" b="b"/>
              <a:pathLst>
                <a:path w="1203325" h="108585">
                  <a:moveTo>
                    <a:pt x="1203274" y="0"/>
                  </a:moveTo>
                  <a:lnTo>
                    <a:pt x="0" y="0"/>
                  </a:lnTo>
                  <a:lnTo>
                    <a:pt x="0" y="108165"/>
                  </a:lnTo>
                  <a:lnTo>
                    <a:pt x="1203274" y="108165"/>
                  </a:lnTo>
                  <a:lnTo>
                    <a:pt x="1203274" y="0"/>
                  </a:lnTo>
                  <a:close/>
                </a:path>
              </a:pathLst>
            </a:custGeom>
            <a:solidFill>
              <a:srgbClr val="FFDD74"/>
            </a:solidFill>
          </p:spPr>
          <p:txBody>
            <a:bodyPr wrap="square" lIns="0" tIns="0" rIns="0" bIns="0" rtlCol="0"/>
            <a:lstStyle/>
            <a:p>
              <a:endParaRPr sz="1227"/>
            </a:p>
          </p:txBody>
        </p:sp>
        <p:sp>
          <p:nvSpPr>
            <p:cNvPr id="28" name="object 28"/>
            <p:cNvSpPr/>
            <p:nvPr/>
          </p:nvSpPr>
          <p:spPr>
            <a:xfrm>
              <a:off x="6301790" y="3399447"/>
              <a:ext cx="5597525" cy="108585"/>
            </a:xfrm>
            <a:custGeom>
              <a:avLst/>
              <a:gdLst/>
              <a:ahLst/>
              <a:cxnLst/>
              <a:rect l="l" t="t" r="r" b="b"/>
              <a:pathLst>
                <a:path w="5597525" h="108585">
                  <a:moveTo>
                    <a:pt x="5597232" y="0"/>
                  </a:moveTo>
                  <a:lnTo>
                    <a:pt x="0" y="0"/>
                  </a:lnTo>
                  <a:lnTo>
                    <a:pt x="0" y="108165"/>
                  </a:lnTo>
                  <a:lnTo>
                    <a:pt x="5597232" y="108165"/>
                  </a:lnTo>
                  <a:lnTo>
                    <a:pt x="5597232" y="0"/>
                  </a:lnTo>
                  <a:close/>
                </a:path>
              </a:pathLst>
            </a:custGeom>
            <a:solidFill>
              <a:srgbClr val="E5332A"/>
            </a:solidFill>
          </p:spPr>
          <p:txBody>
            <a:bodyPr wrap="square" lIns="0" tIns="0" rIns="0" bIns="0" rtlCol="0"/>
            <a:lstStyle/>
            <a:p>
              <a:endParaRPr sz="1227"/>
            </a:p>
          </p:txBody>
        </p:sp>
        <p:sp>
          <p:nvSpPr>
            <p:cNvPr id="29" name="object 29"/>
            <p:cNvSpPr/>
            <p:nvPr/>
          </p:nvSpPr>
          <p:spPr>
            <a:xfrm>
              <a:off x="6301790" y="4174591"/>
              <a:ext cx="1969770" cy="106045"/>
            </a:xfrm>
            <a:custGeom>
              <a:avLst/>
              <a:gdLst/>
              <a:ahLst/>
              <a:cxnLst/>
              <a:rect l="l" t="t" r="r" b="b"/>
              <a:pathLst>
                <a:path w="1969770" h="106045">
                  <a:moveTo>
                    <a:pt x="1969389" y="0"/>
                  </a:moveTo>
                  <a:lnTo>
                    <a:pt x="0" y="0"/>
                  </a:lnTo>
                  <a:lnTo>
                    <a:pt x="0" y="105905"/>
                  </a:lnTo>
                  <a:lnTo>
                    <a:pt x="1969389" y="105905"/>
                  </a:lnTo>
                  <a:lnTo>
                    <a:pt x="1969389" y="0"/>
                  </a:lnTo>
                  <a:close/>
                </a:path>
              </a:pathLst>
            </a:custGeom>
            <a:solidFill>
              <a:srgbClr val="94CFE5"/>
            </a:solidFill>
          </p:spPr>
          <p:txBody>
            <a:bodyPr wrap="square" lIns="0" tIns="0" rIns="0" bIns="0" rtlCol="0"/>
            <a:lstStyle/>
            <a:p>
              <a:endParaRPr sz="1227"/>
            </a:p>
          </p:txBody>
        </p:sp>
        <p:sp>
          <p:nvSpPr>
            <p:cNvPr id="30" name="object 30"/>
            <p:cNvSpPr/>
            <p:nvPr/>
          </p:nvSpPr>
          <p:spPr>
            <a:xfrm>
              <a:off x="6301790" y="4066438"/>
              <a:ext cx="2298700" cy="108585"/>
            </a:xfrm>
            <a:custGeom>
              <a:avLst/>
              <a:gdLst/>
              <a:ahLst/>
              <a:cxnLst/>
              <a:rect l="l" t="t" r="r" b="b"/>
              <a:pathLst>
                <a:path w="2298700" h="108585">
                  <a:moveTo>
                    <a:pt x="2298382" y="0"/>
                  </a:moveTo>
                  <a:lnTo>
                    <a:pt x="0" y="0"/>
                  </a:lnTo>
                  <a:lnTo>
                    <a:pt x="0" y="108165"/>
                  </a:lnTo>
                  <a:lnTo>
                    <a:pt x="2298382" y="108165"/>
                  </a:lnTo>
                  <a:lnTo>
                    <a:pt x="2298382" y="0"/>
                  </a:lnTo>
                  <a:close/>
                </a:path>
              </a:pathLst>
            </a:custGeom>
            <a:solidFill>
              <a:srgbClr val="FFDD74"/>
            </a:solidFill>
          </p:spPr>
          <p:txBody>
            <a:bodyPr wrap="square" lIns="0" tIns="0" rIns="0" bIns="0" rtlCol="0"/>
            <a:lstStyle/>
            <a:p>
              <a:endParaRPr sz="1227"/>
            </a:p>
          </p:txBody>
        </p:sp>
        <p:sp>
          <p:nvSpPr>
            <p:cNvPr id="31" name="object 31"/>
            <p:cNvSpPr/>
            <p:nvPr/>
          </p:nvSpPr>
          <p:spPr>
            <a:xfrm>
              <a:off x="6301790" y="3958272"/>
              <a:ext cx="4150995" cy="108585"/>
            </a:xfrm>
            <a:custGeom>
              <a:avLst/>
              <a:gdLst/>
              <a:ahLst/>
              <a:cxnLst/>
              <a:rect l="l" t="t" r="r" b="b"/>
              <a:pathLst>
                <a:path w="4150995" h="108585">
                  <a:moveTo>
                    <a:pt x="4150614" y="0"/>
                  </a:moveTo>
                  <a:lnTo>
                    <a:pt x="0" y="0"/>
                  </a:lnTo>
                  <a:lnTo>
                    <a:pt x="0" y="108165"/>
                  </a:lnTo>
                  <a:lnTo>
                    <a:pt x="4150614" y="108165"/>
                  </a:lnTo>
                  <a:lnTo>
                    <a:pt x="4150614" y="0"/>
                  </a:lnTo>
                  <a:close/>
                </a:path>
              </a:pathLst>
            </a:custGeom>
            <a:solidFill>
              <a:srgbClr val="E5332A"/>
            </a:solidFill>
          </p:spPr>
          <p:txBody>
            <a:bodyPr wrap="square" lIns="0" tIns="0" rIns="0" bIns="0" rtlCol="0"/>
            <a:lstStyle/>
            <a:p>
              <a:endParaRPr sz="1227"/>
            </a:p>
          </p:txBody>
        </p:sp>
        <p:sp>
          <p:nvSpPr>
            <p:cNvPr id="32" name="object 32"/>
            <p:cNvSpPr/>
            <p:nvPr/>
          </p:nvSpPr>
          <p:spPr>
            <a:xfrm>
              <a:off x="6301790" y="4731156"/>
              <a:ext cx="1188085" cy="108585"/>
            </a:xfrm>
            <a:custGeom>
              <a:avLst/>
              <a:gdLst/>
              <a:ahLst/>
              <a:cxnLst/>
              <a:rect l="l" t="t" r="r" b="b"/>
              <a:pathLst>
                <a:path w="1188084" h="108585">
                  <a:moveTo>
                    <a:pt x="1187500" y="0"/>
                  </a:moveTo>
                  <a:lnTo>
                    <a:pt x="0" y="0"/>
                  </a:lnTo>
                  <a:lnTo>
                    <a:pt x="0" y="108165"/>
                  </a:lnTo>
                  <a:lnTo>
                    <a:pt x="1187500" y="108165"/>
                  </a:lnTo>
                  <a:lnTo>
                    <a:pt x="1187500" y="0"/>
                  </a:lnTo>
                  <a:close/>
                </a:path>
              </a:pathLst>
            </a:custGeom>
            <a:solidFill>
              <a:srgbClr val="94CFE5"/>
            </a:solidFill>
          </p:spPr>
          <p:txBody>
            <a:bodyPr wrap="square" lIns="0" tIns="0" rIns="0" bIns="0" rtlCol="0"/>
            <a:lstStyle/>
            <a:p>
              <a:endParaRPr sz="1227"/>
            </a:p>
          </p:txBody>
        </p:sp>
        <p:sp>
          <p:nvSpPr>
            <p:cNvPr id="33" name="object 33"/>
            <p:cNvSpPr/>
            <p:nvPr/>
          </p:nvSpPr>
          <p:spPr>
            <a:xfrm>
              <a:off x="6301790" y="4625263"/>
              <a:ext cx="3114675" cy="106045"/>
            </a:xfrm>
            <a:custGeom>
              <a:avLst/>
              <a:gdLst/>
              <a:ahLst/>
              <a:cxnLst/>
              <a:rect l="l" t="t" r="r" b="b"/>
              <a:pathLst>
                <a:path w="3114675" h="106045">
                  <a:moveTo>
                    <a:pt x="3114078" y="0"/>
                  </a:moveTo>
                  <a:lnTo>
                    <a:pt x="0" y="0"/>
                  </a:lnTo>
                  <a:lnTo>
                    <a:pt x="0" y="105905"/>
                  </a:lnTo>
                  <a:lnTo>
                    <a:pt x="3114078" y="105905"/>
                  </a:lnTo>
                  <a:lnTo>
                    <a:pt x="3114078" y="0"/>
                  </a:lnTo>
                  <a:close/>
                </a:path>
              </a:pathLst>
            </a:custGeom>
            <a:solidFill>
              <a:srgbClr val="FFDD74"/>
            </a:solidFill>
          </p:spPr>
          <p:txBody>
            <a:bodyPr wrap="square" lIns="0" tIns="0" rIns="0" bIns="0" rtlCol="0"/>
            <a:lstStyle/>
            <a:p>
              <a:endParaRPr sz="1227"/>
            </a:p>
          </p:txBody>
        </p:sp>
        <p:sp>
          <p:nvSpPr>
            <p:cNvPr id="34" name="object 34"/>
            <p:cNvSpPr/>
            <p:nvPr/>
          </p:nvSpPr>
          <p:spPr>
            <a:xfrm>
              <a:off x="6301790" y="4517097"/>
              <a:ext cx="4117340" cy="108585"/>
            </a:xfrm>
            <a:custGeom>
              <a:avLst/>
              <a:gdLst/>
              <a:ahLst/>
              <a:cxnLst/>
              <a:rect l="l" t="t" r="r" b="b"/>
              <a:pathLst>
                <a:path w="4117340" h="108585">
                  <a:moveTo>
                    <a:pt x="4116806" y="0"/>
                  </a:moveTo>
                  <a:lnTo>
                    <a:pt x="0" y="0"/>
                  </a:lnTo>
                  <a:lnTo>
                    <a:pt x="0" y="108165"/>
                  </a:lnTo>
                  <a:lnTo>
                    <a:pt x="4116806" y="108165"/>
                  </a:lnTo>
                  <a:lnTo>
                    <a:pt x="4116806" y="0"/>
                  </a:lnTo>
                  <a:close/>
                </a:path>
              </a:pathLst>
            </a:custGeom>
            <a:solidFill>
              <a:srgbClr val="E5332A"/>
            </a:solidFill>
          </p:spPr>
          <p:txBody>
            <a:bodyPr wrap="square" lIns="0" tIns="0" rIns="0" bIns="0" rtlCol="0"/>
            <a:lstStyle/>
            <a:p>
              <a:endParaRPr sz="1227"/>
            </a:p>
          </p:txBody>
        </p:sp>
        <p:sp>
          <p:nvSpPr>
            <p:cNvPr id="35" name="object 35"/>
            <p:cNvSpPr/>
            <p:nvPr/>
          </p:nvSpPr>
          <p:spPr>
            <a:xfrm>
              <a:off x="6301790" y="5289981"/>
              <a:ext cx="1624965" cy="108585"/>
            </a:xfrm>
            <a:custGeom>
              <a:avLst/>
              <a:gdLst/>
              <a:ahLst/>
              <a:cxnLst/>
              <a:rect l="l" t="t" r="r" b="b"/>
              <a:pathLst>
                <a:path w="1624965" h="108585">
                  <a:moveTo>
                    <a:pt x="1624634" y="0"/>
                  </a:moveTo>
                  <a:lnTo>
                    <a:pt x="0" y="0"/>
                  </a:lnTo>
                  <a:lnTo>
                    <a:pt x="0" y="108165"/>
                  </a:lnTo>
                  <a:lnTo>
                    <a:pt x="1624634" y="108165"/>
                  </a:lnTo>
                  <a:lnTo>
                    <a:pt x="1624634" y="0"/>
                  </a:lnTo>
                  <a:close/>
                </a:path>
              </a:pathLst>
            </a:custGeom>
            <a:solidFill>
              <a:srgbClr val="94CFE5"/>
            </a:solidFill>
          </p:spPr>
          <p:txBody>
            <a:bodyPr wrap="square" lIns="0" tIns="0" rIns="0" bIns="0" rtlCol="0"/>
            <a:lstStyle/>
            <a:p>
              <a:endParaRPr sz="1227"/>
            </a:p>
          </p:txBody>
        </p:sp>
        <p:sp>
          <p:nvSpPr>
            <p:cNvPr id="36" name="object 36"/>
            <p:cNvSpPr/>
            <p:nvPr/>
          </p:nvSpPr>
          <p:spPr>
            <a:xfrm>
              <a:off x="6301790" y="5184076"/>
              <a:ext cx="3932554" cy="106045"/>
            </a:xfrm>
            <a:custGeom>
              <a:avLst/>
              <a:gdLst/>
              <a:ahLst/>
              <a:cxnLst/>
              <a:rect l="l" t="t" r="r" b="b"/>
              <a:pathLst>
                <a:path w="3932554" h="106045">
                  <a:moveTo>
                    <a:pt x="3932034" y="0"/>
                  </a:moveTo>
                  <a:lnTo>
                    <a:pt x="0" y="0"/>
                  </a:lnTo>
                  <a:lnTo>
                    <a:pt x="0" y="105905"/>
                  </a:lnTo>
                  <a:lnTo>
                    <a:pt x="3932034" y="105905"/>
                  </a:lnTo>
                  <a:lnTo>
                    <a:pt x="3932034" y="0"/>
                  </a:lnTo>
                  <a:close/>
                </a:path>
              </a:pathLst>
            </a:custGeom>
            <a:solidFill>
              <a:srgbClr val="FFDD74"/>
            </a:solidFill>
          </p:spPr>
          <p:txBody>
            <a:bodyPr wrap="square" lIns="0" tIns="0" rIns="0" bIns="0" rtlCol="0"/>
            <a:lstStyle/>
            <a:p>
              <a:endParaRPr sz="1227"/>
            </a:p>
          </p:txBody>
        </p:sp>
        <p:sp>
          <p:nvSpPr>
            <p:cNvPr id="37" name="object 37"/>
            <p:cNvSpPr/>
            <p:nvPr/>
          </p:nvSpPr>
          <p:spPr>
            <a:xfrm>
              <a:off x="6301790" y="5075923"/>
              <a:ext cx="2861945" cy="108585"/>
            </a:xfrm>
            <a:custGeom>
              <a:avLst/>
              <a:gdLst/>
              <a:ahLst/>
              <a:cxnLst/>
              <a:rect l="l" t="t" r="r" b="b"/>
              <a:pathLst>
                <a:path w="2861945" h="108585">
                  <a:moveTo>
                    <a:pt x="2861703" y="0"/>
                  </a:moveTo>
                  <a:lnTo>
                    <a:pt x="0" y="0"/>
                  </a:lnTo>
                  <a:lnTo>
                    <a:pt x="0" y="108165"/>
                  </a:lnTo>
                  <a:lnTo>
                    <a:pt x="2861703" y="108165"/>
                  </a:lnTo>
                  <a:lnTo>
                    <a:pt x="2861703" y="0"/>
                  </a:lnTo>
                  <a:close/>
                </a:path>
              </a:pathLst>
            </a:custGeom>
            <a:solidFill>
              <a:srgbClr val="E5332A"/>
            </a:solidFill>
          </p:spPr>
          <p:txBody>
            <a:bodyPr wrap="square" lIns="0" tIns="0" rIns="0" bIns="0" rtlCol="0"/>
            <a:lstStyle/>
            <a:p>
              <a:endParaRPr sz="1227"/>
            </a:p>
          </p:txBody>
        </p:sp>
        <p:sp>
          <p:nvSpPr>
            <p:cNvPr id="38" name="object 38"/>
            <p:cNvSpPr/>
            <p:nvPr/>
          </p:nvSpPr>
          <p:spPr>
            <a:xfrm>
              <a:off x="6301790" y="5848807"/>
              <a:ext cx="2458720" cy="108585"/>
            </a:xfrm>
            <a:custGeom>
              <a:avLst/>
              <a:gdLst/>
              <a:ahLst/>
              <a:cxnLst/>
              <a:rect l="l" t="t" r="r" b="b"/>
              <a:pathLst>
                <a:path w="2458720" h="108585">
                  <a:moveTo>
                    <a:pt x="2458364" y="0"/>
                  </a:moveTo>
                  <a:lnTo>
                    <a:pt x="0" y="0"/>
                  </a:lnTo>
                  <a:lnTo>
                    <a:pt x="0" y="108165"/>
                  </a:lnTo>
                  <a:lnTo>
                    <a:pt x="2458364" y="108165"/>
                  </a:lnTo>
                  <a:lnTo>
                    <a:pt x="2458364" y="0"/>
                  </a:lnTo>
                  <a:close/>
                </a:path>
              </a:pathLst>
            </a:custGeom>
            <a:solidFill>
              <a:srgbClr val="94CFE5"/>
            </a:solidFill>
          </p:spPr>
          <p:txBody>
            <a:bodyPr wrap="square" lIns="0" tIns="0" rIns="0" bIns="0" rtlCol="0"/>
            <a:lstStyle/>
            <a:p>
              <a:endParaRPr sz="1227"/>
            </a:p>
          </p:txBody>
        </p:sp>
        <p:sp>
          <p:nvSpPr>
            <p:cNvPr id="39" name="object 39"/>
            <p:cNvSpPr/>
            <p:nvPr/>
          </p:nvSpPr>
          <p:spPr>
            <a:xfrm>
              <a:off x="6301790" y="5742901"/>
              <a:ext cx="3249295" cy="106045"/>
            </a:xfrm>
            <a:custGeom>
              <a:avLst/>
              <a:gdLst/>
              <a:ahLst/>
              <a:cxnLst/>
              <a:rect l="l" t="t" r="r" b="b"/>
              <a:pathLst>
                <a:path w="3249295" h="106045">
                  <a:moveTo>
                    <a:pt x="3249269" y="0"/>
                  </a:moveTo>
                  <a:lnTo>
                    <a:pt x="0" y="0"/>
                  </a:lnTo>
                  <a:lnTo>
                    <a:pt x="0" y="105905"/>
                  </a:lnTo>
                  <a:lnTo>
                    <a:pt x="3249269" y="105905"/>
                  </a:lnTo>
                  <a:lnTo>
                    <a:pt x="3249269" y="0"/>
                  </a:lnTo>
                  <a:close/>
                </a:path>
              </a:pathLst>
            </a:custGeom>
            <a:solidFill>
              <a:srgbClr val="FFDD74"/>
            </a:solidFill>
          </p:spPr>
          <p:txBody>
            <a:bodyPr wrap="square" lIns="0" tIns="0" rIns="0" bIns="0" rtlCol="0"/>
            <a:lstStyle/>
            <a:p>
              <a:endParaRPr sz="1227"/>
            </a:p>
          </p:txBody>
        </p:sp>
        <p:sp>
          <p:nvSpPr>
            <p:cNvPr id="40" name="object 40"/>
            <p:cNvSpPr/>
            <p:nvPr/>
          </p:nvSpPr>
          <p:spPr>
            <a:xfrm>
              <a:off x="6301790" y="5634748"/>
              <a:ext cx="2710815" cy="108585"/>
            </a:xfrm>
            <a:custGeom>
              <a:avLst/>
              <a:gdLst/>
              <a:ahLst/>
              <a:cxnLst/>
              <a:rect l="l" t="t" r="r" b="b"/>
              <a:pathLst>
                <a:path w="2710815" h="108585">
                  <a:moveTo>
                    <a:pt x="2710738" y="0"/>
                  </a:moveTo>
                  <a:lnTo>
                    <a:pt x="0" y="0"/>
                  </a:lnTo>
                  <a:lnTo>
                    <a:pt x="0" y="108165"/>
                  </a:lnTo>
                  <a:lnTo>
                    <a:pt x="2710738" y="108165"/>
                  </a:lnTo>
                  <a:lnTo>
                    <a:pt x="2710738" y="0"/>
                  </a:lnTo>
                  <a:close/>
                </a:path>
              </a:pathLst>
            </a:custGeom>
            <a:solidFill>
              <a:srgbClr val="E5332A"/>
            </a:solidFill>
          </p:spPr>
          <p:txBody>
            <a:bodyPr wrap="square" lIns="0" tIns="0" rIns="0" bIns="0" rtlCol="0"/>
            <a:lstStyle/>
            <a:p>
              <a:endParaRPr sz="1227"/>
            </a:p>
          </p:txBody>
        </p:sp>
        <p:sp>
          <p:nvSpPr>
            <p:cNvPr id="41" name="object 41"/>
            <p:cNvSpPr/>
            <p:nvPr/>
          </p:nvSpPr>
          <p:spPr>
            <a:xfrm>
              <a:off x="6301790" y="6407632"/>
              <a:ext cx="1203325" cy="108585"/>
            </a:xfrm>
            <a:custGeom>
              <a:avLst/>
              <a:gdLst/>
              <a:ahLst/>
              <a:cxnLst/>
              <a:rect l="l" t="t" r="r" b="b"/>
              <a:pathLst>
                <a:path w="1203325" h="108584">
                  <a:moveTo>
                    <a:pt x="1203274" y="0"/>
                  </a:moveTo>
                  <a:lnTo>
                    <a:pt x="0" y="0"/>
                  </a:lnTo>
                  <a:lnTo>
                    <a:pt x="0" y="108165"/>
                  </a:lnTo>
                  <a:lnTo>
                    <a:pt x="1203274" y="108165"/>
                  </a:lnTo>
                  <a:lnTo>
                    <a:pt x="1203274" y="0"/>
                  </a:lnTo>
                  <a:close/>
                </a:path>
              </a:pathLst>
            </a:custGeom>
            <a:solidFill>
              <a:srgbClr val="94CFE5"/>
            </a:solidFill>
          </p:spPr>
          <p:txBody>
            <a:bodyPr wrap="square" lIns="0" tIns="0" rIns="0" bIns="0" rtlCol="0"/>
            <a:lstStyle/>
            <a:p>
              <a:endParaRPr sz="1227"/>
            </a:p>
          </p:txBody>
        </p:sp>
        <p:sp>
          <p:nvSpPr>
            <p:cNvPr id="42" name="object 42"/>
            <p:cNvSpPr/>
            <p:nvPr/>
          </p:nvSpPr>
          <p:spPr>
            <a:xfrm>
              <a:off x="6301790" y="6299466"/>
              <a:ext cx="4815840" cy="108585"/>
            </a:xfrm>
            <a:custGeom>
              <a:avLst/>
              <a:gdLst/>
              <a:ahLst/>
              <a:cxnLst/>
              <a:rect l="l" t="t" r="r" b="b"/>
              <a:pathLst>
                <a:path w="4815840" h="108585">
                  <a:moveTo>
                    <a:pt x="4815332" y="0"/>
                  </a:moveTo>
                  <a:lnTo>
                    <a:pt x="0" y="0"/>
                  </a:lnTo>
                  <a:lnTo>
                    <a:pt x="0" y="108165"/>
                  </a:lnTo>
                  <a:lnTo>
                    <a:pt x="4815332" y="108165"/>
                  </a:lnTo>
                  <a:lnTo>
                    <a:pt x="4815332" y="0"/>
                  </a:lnTo>
                  <a:close/>
                </a:path>
              </a:pathLst>
            </a:custGeom>
            <a:solidFill>
              <a:srgbClr val="FFDD74"/>
            </a:solidFill>
          </p:spPr>
          <p:txBody>
            <a:bodyPr wrap="square" lIns="0" tIns="0" rIns="0" bIns="0" rtlCol="0"/>
            <a:lstStyle/>
            <a:p>
              <a:endParaRPr sz="1227"/>
            </a:p>
          </p:txBody>
        </p:sp>
        <p:sp>
          <p:nvSpPr>
            <p:cNvPr id="43" name="object 43"/>
            <p:cNvSpPr/>
            <p:nvPr/>
          </p:nvSpPr>
          <p:spPr>
            <a:xfrm>
              <a:off x="6301790" y="6193574"/>
              <a:ext cx="2400300" cy="106045"/>
            </a:xfrm>
            <a:custGeom>
              <a:avLst/>
              <a:gdLst/>
              <a:ahLst/>
              <a:cxnLst/>
              <a:rect l="l" t="t" r="r" b="b"/>
              <a:pathLst>
                <a:path w="2400300" h="106045">
                  <a:moveTo>
                    <a:pt x="2399779" y="0"/>
                  </a:moveTo>
                  <a:lnTo>
                    <a:pt x="0" y="0"/>
                  </a:lnTo>
                  <a:lnTo>
                    <a:pt x="0" y="105905"/>
                  </a:lnTo>
                  <a:lnTo>
                    <a:pt x="2399779" y="105905"/>
                  </a:lnTo>
                  <a:lnTo>
                    <a:pt x="2399779" y="0"/>
                  </a:lnTo>
                  <a:close/>
                </a:path>
              </a:pathLst>
            </a:custGeom>
            <a:solidFill>
              <a:srgbClr val="E5332A"/>
            </a:solidFill>
          </p:spPr>
          <p:txBody>
            <a:bodyPr wrap="square" lIns="0" tIns="0" rIns="0" bIns="0" rtlCol="0"/>
            <a:lstStyle/>
            <a:p>
              <a:endParaRPr sz="1227"/>
            </a:p>
          </p:txBody>
        </p:sp>
        <p:sp>
          <p:nvSpPr>
            <p:cNvPr id="44" name="object 44"/>
            <p:cNvSpPr/>
            <p:nvPr/>
          </p:nvSpPr>
          <p:spPr>
            <a:xfrm>
              <a:off x="6301790" y="6966458"/>
              <a:ext cx="2046605" cy="108585"/>
            </a:xfrm>
            <a:custGeom>
              <a:avLst/>
              <a:gdLst/>
              <a:ahLst/>
              <a:cxnLst/>
              <a:rect l="l" t="t" r="r" b="b"/>
              <a:pathLst>
                <a:path w="2046604" h="108584">
                  <a:moveTo>
                    <a:pt x="2046008" y="0"/>
                  </a:moveTo>
                  <a:lnTo>
                    <a:pt x="0" y="0"/>
                  </a:lnTo>
                  <a:lnTo>
                    <a:pt x="0" y="108165"/>
                  </a:lnTo>
                  <a:lnTo>
                    <a:pt x="2046008" y="108165"/>
                  </a:lnTo>
                  <a:lnTo>
                    <a:pt x="2046008" y="0"/>
                  </a:lnTo>
                  <a:close/>
                </a:path>
              </a:pathLst>
            </a:custGeom>
            <a:solidFill>
              <a:srgbClr val="94CFE5"/>
            </a:solidFill>
          </p:spPr>
          <p:txBody>
            <a:bodyPr wrap="square" lIns="0" tIns="0" rIns="0" bIns="0" rtlCol="0"/>
            <a:lstStyle/>
            <a:p>
              <a:endParaRPr sz="1227"/>
            </a:p>
          </p:txBody>
        </p:sp>
        <p:sp>
          <p:nvSpPr>
            <p:cNvPr id="45" name="object 45"/>
            <p:cNvSpPr/>
            <p:nvPr/>
          </p:nvSpPr>
          <p:spPr>
            <a:xfrm>
              <a:off x="6301790" y="6858292"/>
              <a:ext cx="5311140" cy="108585"/>
            </a:xfrm>
            <a:custGeom>
              <a:avLst/>
              <a:gdLst/>
              <a:ahLst/>
              <a:cxnLst/>
              <a:rect l="l" t="t" r="r" b="b"/>
              <a:pathLst>
                <a:path w="5311140" h="108584">
                  <a:moveTo>
                    <a:pt x="5311063" y="0"/>
                  </a:moveTo>
                  <a:lnTo>
                    <a:pt x="0" y="0"/>
                  </a:lnTo>
                  <a:lnTo>
                    <a:pt x="0" y="108165"/>
                  </a:lnTo>
                  <a:lnTo>
                    <a:pt x="5311063" y="108165"/>
                  </a:lnTo>
                  <a:lnTo>
                    <a:pt x="5311063" y="0"/>
                  </a:lnTo>
                  <a:close/>
                </a:path>
              </a:pathLst>
            </a:custGeom>
            <a:solidFill>
              <a:srgbClr val="FFDD74"/>
            </a:solidFill>
          </p:spPr>
          <p:txBody>
            <a:bodyPr wrap="square" lIns="0" tIns="0" rIns="0" bIns="0" rtlCol="0"/>
            <a:lstStyle/>
            <a:p>
              <a:endParaRPr sz="1227"/>
            </a:p>
          </p:txBody>
        </p:sp>
        <p:sp>
          <p:nvSpPr>
            <p:cNvPr id="46" name="object 46"/>
            <p:cNvSpPr/>
            <p:nvPr/>
          </p:nvSpPr>
          <p:spPr>
            <a:xfrm>
              <a:off x="6301790" y="6752386"/>
              <a:ext cx="1061720" cy="106045"/>
            </a:xfrm>
            <a:custGeom>
              <a:avLst/>
              <a:gdLst/>
              <a:ahLst/>
              <a:cxnLst/>
              <a:rect l="l" t="t" r="r" b="b"/>
              <a:pathLst>
                <a:path w="1061720" h="106045">
                  <a:moveTo>
                    <a:pt x="1061313" y="0"/>
                  </a:moveTo>
                  <a:lnTo>
                    <a:pt x="0" y="0"/>
                  </a:lnTo>
                  <a:lnTo>
                    <a:pt x="0" y="105905"/>
                  </a:lnTo>
                  <a:lnTo>
                    <a:pt x="1061313" y="105905"/>
                  </a:lnTo>
                  <a:lnTo>
                    <a:pt x="1061313" y="0"/>
                  </a:lnTo>
                  <a:close/>
                </a:path>
              </a:pathLst>
            </a:custGeom>
            <a:solidFill>
              <a:srgbClr val="E5332A"/>
            </a:solidFill>
          </p:spPr>
          <p:txBody>
            <a:bodyPr wrap="square" lIns="0" tIns="0" rIns="0" bIns="0" rtlCol="0"/>
            <a:lstStyle/>
            <a:p>
              <a:endParaRPr sz="1227"/>
            </a:p>
          </p:txBody>
        </p:sp>
        <p:sp>
          <p:nvSpPr>
            <p:cNvPr id="47" name="object 47"/>
            <p:cNvSpPr/>
            <p:nvPr/>
          </p:nvSpPr>
          <p:spPr>
            <a:xfrm>
              <a:off x="6301790" y="7525283"/>
              <a:ext cx="2710815" cy="108585"/>
            </a:xfrm>
            <a:custGeom>
              <a:avLst/>
              <a:gdLst/>
              <a:ahLst/>
              <a:cxnLst/>
              <a:rect l="l" t="t" r="r" b="b"/>
              <a:pathLst>
                <a:path w="2710815" h="108584">
                  <a:moveTo>
                    <a:pt x="2710738" y="0"/>
                  </a:moveTo>
                  <a:lnTo>
                    <a:pt x="0" y="0"/>
                  </a:lnTo>
                  <a:lnTo>
                    <a:pt x="0" y="108165"/>
                  </a:lnTo>
                  <a:lnTo>
                    <a:pt x="2710738" y="108165"/>
                  </a:lnTo>
                  <a:lnTo>
                    <a:pt x="2710738" y="0"/>
                  </a:lnTo>
                  <a:close/>
                </a:path>
              </a:pathLst>
            </a:custGeom>
            <a:solidFill>
              <a:srgbClr val="94CFE5"/>
            </a:solidFill>
          </p:spPr>
          <p:txBody>
            <a:bodyPr wrap="square" lIns="0" tIns="0" rIns="0" bIns="0" rtlCol="0"/>
            <a:lstStyle/>
            <a:p>
              <a:endParaRPr sz="1227"/>
            </a:p>
          </p:txBody>
        </p:sp>
        <p:sp>
          <p:nvSpPr>
            <p:cNvPr id="48" name="object 48"/>
            <p:cNvSpPr/>
            <p:nvPr/>
          </p:nvSpPr>
          <p:spPr>
            <a:xfrm>
              <a:off x="6301790" y="7417117"/>
              <a:ext cx="4907915" cy="108585"/>
            </a:xfrm>
            <a:custGeom>
              <a:avLst/>
              <a:gdLst/>
              <a:ahLst/>
              <a:cxnLst/>
              <a:rect l="l" t="t" r="r" b="b"/>
              <a:pathLst>
                <a:path w="4907915" h="108584">
                  <a:moveTo>
                    <a:pt x="4907724" y="0"/>
                  </a:moveTo>
                  <a:lnTo>
                    <a:pt x="0" y="0"/>
                  </a:lnTo>
                  <a:lnTo>
                    <a:pt x="0" y="108165"/>
                  </a:lnTo>
                  <a:lnTo>
                    <a:pt x="4907724" y="108165"/>
                  </a:lnTo>
                  <a:lnTo>
                    <a:pt x="4907724" y="0"/>
                  </a:lnTo>
                  <a:close/>
                </a:path>
              </a:pathLst>
            </a:custGeom>
            <a:solidFill>
              <a:srgbClr val="FFDD74"/>
            </a:solidFill>
          </p:spPr>
          <p:txBody>
            <a:bodyPr wrap="square" lIns="0" tIns="0" rIns="0" bIns="0" rtlCol="0"/>
            <a:lstStyle/>
            <a:p>
              <a:endParaRPr sz="1227"/>
            </a:p>
          </p:txBody>
        </p:sp>
        <p:sp>
          <p:nvSpPr>
            <p:cNvPr id="49" name="object 49"/>
            <p:cNvSpPr/>
            <p:nvPr/>
          </p:nvSpPr>
          <p:spPr>
            <a:xfrm>
              <a:off x="6301790" y="7311212"/>
              <a:ext cx="800100" cy="106045"/>
            </a:xfrm>
            <a:custGeom>
              <a:avLst/>
              <a:gdLst/>
              <a:ahLst/>
              <a:cxnLst/>
              <a:rect l="l" t="t" r="r" b="b"/>
              <a:pathLst>
                <a:path w="800100" h="106045">
                  <a:moveTo>
                    <a:pt x="799922" y="0"/>
                  </a:moveTo>
                  <a:lnTo>
                    <a:pt x="0" y="0"/>
                  </a:lnTo>
                  <a:lnTo>
                    <a:pt x="0" y="105905"/>
                  </a:lnTo>
                  <a:lnTo>
                    <a:pt x="799922" y="105905"/>
                  </a:lnTo>
                  <a:lnTo>
                    <a:pt x="799922" y="0"/>
                  </a:lnTo>
                  <a:close/>
                </a:path>
              </a:pathLst>
            </a:custGeom>
            <a:solidFill>
              <a:srgbClr val="E5332A"/>
            </a:solidFill>
          </p:spPr>
          <p:txBody>
            <a:bodyPr wrap="square" lIns="0" tIns="0" rIns="0" bIns="0" rtlCol="0"/>
            <a:lstStyle/>
            <a:p>
              <a:endParaRPr sz="1227"/>
            </a:p>
          </p:txBody>
        </p:sp>
        <p:sp>
          <p:nvSpPr>
            <p:cNvPr id="50" name="object 50"/>
            <p:cNvSpPr/>
            <p:nvPr/>
          </p:nvSpPr>
          <p:spPr>
            <a:xfrm>
              <a:off x="6301786" y="2164634"/>
              <a:ext cx="0" cy="5586095"/>
            </a:xfrm>
            <a:custGeom>
              <a:avLst/>
              <a:gdLst/>
              <a:ahLst/>
              <a:cxnLst/>
              <a:rect l="l" t="t" r="r" b="b"/>
              <a:pathLst>
                <a:path h="5586095">
                  <a:moveTo>
                    <a:pt x="0" y="5585980"/>
                  </a:moveTo>
                  <a:lnTo>
                    <a:pt x="0" y="0"/>
                  </a:lnTo>
                </a:path>
              </a:pathLst>
            </a:custGeom>
            <a:ln w="14084">
              <a:solidFill>
                <a:srgbClr val="D9D9D9"/>
              </a:solidFill>
            </a:ln>
          </p:spPr>
          <p:txBody>
            <a:bodyPr wrap="square" lIns="0" tIns="0" rIns="0" bIns="0" rtlCol="0"/>
            <a:lstStyle/>
            <a:p>
              <a:endParaRPr sz="1227"/>
            </a:p>
          </p:txBody>
        </p:sp>
        <p:sp>
          <p:nvSpPr>
            <p:cNvPr id="51" name="object 51"/>
            <p:cNvSpPr/>
            <p:nvPr/>
          </p:nvSpPr>
          <p:spPr>
            <a:xfrm>
              <a:off x="6247707" y="2164633"/>
              <a:ext cx="54610" cy="5586095"/>
            </a:xfrm>
            <a:custGeom>
              <a:avLst/>
              <a:gdLst/>
              <a:ahLst/>
              <a:cxnLst/>
              <a:rect l="l" t="t" r="r" b="b"/>
              <a:pathLst>
                <a:path w="54610" h="5586095">
                  <a:moveTo>
                    <a:pt x="0" y="5585980"/>
                  </a:moveTo>
                  <a:lnTo>
                    <a:pt x="54076" y="5585980"/>
                  </a:lnTo>
                </a:path>
                <a:path w="54610" h="5586095">
                  <a:moveTo>
                    <a:pt x="0" y="5027155"/>
                  </a:moveTo>
                  <a:lnTo>
                    <a:pt x="54076" y="5027155"/>
                  </a:lnTo>
                </a:path>
                <a:path w="54610" h="5586095">
                  <a:moveTo>
                    <a:pt x="0" y="4468329"/>
                  </a:moveTo>
                  <a:lnTo>
                    <a:pt x="54076" y="4468329"/>
                  </a:lnTo>
                </a:path>
                <a:path w="54610" h="5586095">
                  <a:moveTo>
                    <a:pt x="0" y="3909517"/>
                  </a:moveTo>
                  <a:lnTo>
                    <a:pt x="54076" y="3909517"/>
                  </a:lnTo>
                </a:path>
                <a:path w="54610" h="5586095">
                  <a:moveTo>
                    <a:pt x="0" y="3350691"/>
                  </a:moveTo>
                  <a:lnTo>
                    <a:pt x="54076" y="3350691"/>
                  </a:lnTo>
                </a:path>
                <a:path w="54610" h="5586095">
                  <a:moveTo>
                    <a:pt x="0" y="2794114"/>
                  </a:moveTo>
                  <a:lnTo>
                    <a:pt x="54076" y="2794114"/>
                  </a:lnTo>
                </a:path>
                <a:path w="54610" h="5586095">
                  <a:moveTo>
                    <a:pt x="0" y="2235301"/>
                  </a:moveTo>
                  <a:lnTo>
                    <a:pt x="54076" y="2235301"/>
                  </a:lnTo>
                </a:path>
                <a:path w="54610" h="5586095">
                  <a:moveTo>
                    <a:pt x="0" y="1676476"/>
                  </a:moveTo>
                  <a:lnTo>
                    <a:pt x="54076" y="1676476"/>
                  </a:lnTo>
                </a:path>
                <a:path w="54610" h="5586095">
                  <a:moveTo>
                    <a:pt x="0" y="1117650"/>
                  </a:moveTo>
                  <a:lnTo>
                    <a:pt x="54076" y="1117650"/>
                  </a:lnTo>
                </a:path>
                <a:path w="54610" h="5586095">
                  <a:moveTo>
                    <a:pt x="0" y="558825"/>
                  </a:moveTo>
                  <a:lnTo>
                    <a:pt x="54076" y="558825"/>
                  </a:lnTo>
                </a:path>
                <a:path w="54610" h="5586095">
                  <a:moveTo>
                    <a:pt x="0" y="0"/>
                  </a:moveTo>
                  <a:lnTo>
                    <a:pt x="54076" y="0"/>
                  </a:lnTo>
                </a:path>
              </a:pathLst>
            </a:custGeom>
            <a:ln w="14084">
              <a:solidFill>
                <a:srgbClr val="D9D9D9"/>
              </a:solidFill>
            </a:ln>
          </p:spPr>
          <p:txBody>
            <a:bodyPr wrap="square" lIns="0" tIns="0" rIns="0" bIns="0" rtlCol="0"/>
            <a:lstStyle/>
            <a:p>
              <a:endParaRPr sz="1227"/>
            </a:p>
          </p:txBody>
        </p:sp>
      </p:grpSp>
      <p:sp>
        <p:nvSpPr>
          <p:cNvPr id="52" name="object 52"/>
          <p:cNvSpPr txBox="1"/>
          <p:nvPr/>
        </p:nvSpPr>
        <p:spPr>
          <a:xfrm>
            <a:off x="7008060" y="5082547"/>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32,2</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53" name="object 53"/>
          <p:cNvSpPr txBox="1"/>
          <p:nvPr/>
        </p:nvSpPr>
        <p:spPr>
          <a:xfrm>
            <a:off x="6554643" y="4701608"/>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24,3</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54" name="object 54"/>
          <p:cNvSpPr txBox="1"/>
          <p:nvPr/>
        </p:nvSpPr>
        <p:spPr>
          <a:xfrm>
            <a:off x="5980700" y="4320669"/>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14,3</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55" name="object 55"/>
          <p:cNvSpPr txBox="1"/>
          <p:nvPr/>
        </p:nvSpPr>
        <p:spPr>
          <a:xfrm>
            <a:off x="6835796" y="3952981"/>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29,2</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56" name="object 56"/>
          <p:cNvSpPr txBox="1"/>
          <p:nvPr/>
        </p:nvSpPr>
        <p:spPr>
          <a:xfrm>
            <a:off x="6267614" y="3558907"/>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19,3</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57" name="object 57"/>
          <p:cNvSpPr txBox="1"/>
          <p:nvPr/>
        </p:nvSpPr>
        <p:spPr>
          <a:xfrm>
            <a:off x="5969177" y="3177968"/>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14,1</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58" name="object 58"/>
          <p:cNvSpPr txBox="1"/>
          <p:nvPr/>
        </p:nvSpPr>
        <p:spPr>
          <a:xfrm>
            <a:off x="6490116" y="2823416"/>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23,4</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59" name="object 59"/>
          <p:cNvSpPr txBox="1"/>
          <p:nvPr/>
        </p:nvSpPr>
        <p:spPr>
          <a:xfrm>
            <a:off x="5435563" y="2035267"/>
            <a:ext cx="271895"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4,8</a:t>
            </a:r>
            <a:r>
              <a:rPr sz="886" spc="-44"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0" name="object 60"/>
          <p:cNvSpPr txBox="1"/>
          <p:nvPr/>
        </p:nvSpPr>
        <p:spPr>
          <a:xfrm>
            <a:off x="5711070" y="1654327"/>
            <a:ext cx="271895"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9,6</a:t>
            </a:r>
            <a:r>
              <a:rPr sz="886" spc="-44"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1" name="object 61"/>
          <p:cNvSpPr txBox="1"/>
          <p:nvPr/>
        </p:nvSpPr>
        <p:spPr>
          <a:xfrm>
            <a:off x="8505889" y="5008918"/>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58,3</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2" name="object 62"/>
          <p:cNvSpPr txBox="1"/>
          <p:nvPr/>
        </p:nvSpPr>
        <p:spPr>
          <a:xfrm>
            <a:off x="8781396" y="4627978"/>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63,1</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3" name="object 63"/>
          <p:cNvSpPr txBox="1"/>
          <p:nvPr/>
        </p:nvSpPr>
        <p:spPr>
          <a:xfrm>
            <a:off x="8442745" y="4247040"/>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57,2</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4" name="object 64"/>
          <p:cNvSpPr txBox="1"/>
          <p:nvPr/>
        </p:nvSpPr>
        <p:spPr>
          <a:xfrm>
            <a:off x="7375287" y="3866100"/>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38,6</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5" name="object 65"/>
          <p:cNvSpPr txBox="1"/>
          <p:nvPr/>
        </p:nvSpPr>
        <p:spPr>
          <a:xfrm>
            <a:off x="7840111" y="3485162"/>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46,7</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6" name="object 66"/>
          <p:cNvSpPr txBox="1"/>
          <p:nvPr/>
        </p:nvSpPr>
        <p:spPr>
          <a:xfrm>
            <a:off x="7284488" y="3104223"/>
            <a:ext cx="242888" cy="147686"/>
          </a:xfrm>
          <a:prstGeom prst="rect">
            <a:avLst/>
          </a:prstGeom>
        </p:spPr>
        <p:txBody>
          <a:bodyPr vert="horz" wrap="square" lIns="0" tIns="11257" rIns="0" bIns="0" rtlCol="0">
            <a:spAutoFit/>
          </a:bodyPr>
          <a:lstStyle/>
          <a:p>
            <a:pPr marL="8659">
              <a:spcBef>
                <a:spcPts val="89"/>
              </a:spcBef>
            </a:pPr>
            <a:r>
              <a:rPr sz="886" spc="10" dirty="0">
                <a:solidFill>
                  <a:srgbClr val="404040"/>
                </a:solidFill>
                <a:latin typeface="Calibri"/>
                <a:cs typeface="Calibri"/>
              </a:rPr>
              <a:t>37</a:t>
            </a:r>
            <a:r>
              <a:rPr sz="886" spc="-48"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7" name="object 67"/>
          <p:cNvSpPr txBox="1"/>
          <p:nvPr/>
        </p:nvSpPr>
        <p:spPr>
          <a:xfrm>
            <a:off x="6778183" y="2723284"/>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27,3</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8" name="object 68"/>
          <p:cNvSpPr txBox="1"/>
          <p:nvPr/>
        </p:nvSpPr>
        <p:spPr>
          <a:xfrm>
            <a:off x="5980815" y="2342345"/>
            <a:ext cx="688831" cy="243354"/>
          </a:xfrm>
          <a:prstGeom prst="rect">
            <a:avLst/>
          </a:prstGeom>
        </p:spPr>
        <p:txBody>
          <a:bodyPr vert="horz" wrap="square" lIns="0" tIns="11257" rIns="0" bIns="0" rtlCol="0">
            <a:spAutoFit/>
          </a:bodyPr>
          <a:lstStyle/>
          <a:p>
            <a:pPr marL="8659">
              <a:lnSpc>
                <a:spcPts val="873"/>
              </a:lnSpc>
              <a:spcBef>
                <a:spcPts val="89"/>
              </a:spcBef>
            </a:pPr>
            <a:r>
              <a:rPr sz="886" spc="7" dirty="0">
                <a:solidFill>
                  <a:srgbClr val="404040"/>
                </a:solidFill>
                <a:latin typeface="Calibri"/>
                <a:cs typeface="Calibri"/>
              </a:rPr>
              <a:t>14,3</a:t>
            </a:r>
            <a:r>
              <a:rPr sz="886" spc="-20"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a:p>
            <a:pPr marL="366703">
              <a:lnSpc>
                <a:spcPts val="873"/>
              </a:lnSpc>
            </a:pPr>
            <a:r>
              <a:rPr sz="886" spc="7" dirty="0">
                <a:solidFill>
                  <a:srgbClr val="404040"/>
                </a:solidFill>
                <a:latin typeface="Calibri"/>
                <a:cs typeface="Calibri"/>
              </a:rPr>
              <a:t>19,2</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69" name="object 69"/>
          <p:cNvSpPr txBox="1"/>
          <p:nvPr/>
        </p:nvSpPr>
        <p:spPr>
          <a:xfrm>
            <a:off x="6744076" y="1961407"/>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27,6</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0" name="object 70"/>
          <p:cNvSpPr txBox="1"/>
          <p:nvPr/>
        </p:nvSpPr>
        <p:spPr>
          <a:xfrm>
            <a:off x="6261968" y="1580467"/>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19,2</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1" name="object 71"/>
          <p:cNvSpPr txBox="1"/>
          <p:nvPr/>
        </p:nvSpPr>
        <p:spPr>
          <a:xfrm>
            <a:off x="5705308" y="4935057"/>
            <a:ext cx="271895"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9,5</a:t>
            </a:r>
            <a:r>
              <a:rPr sz="886" spc="-44"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2" name="object 72"/>
          <p:cNvSpPr txBox="1"/>
          <p:nvPr/>
        </p:nvSpPr>
        <p:spPr>
          <a:xfrm>
            <a:off x="5883218" y="4554118"/>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12,6</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3" name="object 73"/>
          <p:cNvSpPr txBox="1"/>
          <p:nvPr/>
        </p:nvSpPr>
        <p:spPr>
          <a:xfrm>
            <a:off x="6795697" y="4173179"/>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28,5</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4" name="object 74"/>
          <p:cNvSpPr txBox="1"/>
          <p:nvPr/>
        </p:nvSpPr>
        <p:spPr>
          <a:xfrm>
            <a:off x="7008060" y="3752833"/>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32,2</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5" name="object 75"/>
          <p:cNvSpPr txBox="1"/>
          <p:nvPr/>
        </p:nvSpPr>
        <p:spPr>
          <a:xfrm>
            <a:off x="7112339" y="3411416"/>
            <a:ext cx="242888" cy="147686"/>
          </a:xfrm>
          <a:prstGeom prst="rect">
            <a:avLst/>
          </a:prstGeom>
        </p:spPr>
        <p:txBody>
          <a:bodyPr vert="horz" wrap="square" lIns="0" tIns="11257" rIns="0" bIns="0" rtlCol="0">
            <a:spAutoFit/>
          </a:bodyPr>
          <a:lstStyle/>
          <a:p>
            <a:pPr marL="8659">
              <a:spcBef>
                <a:spcPts val="89"/>
              </a:spcBef>
            </a:pPr>
            <a:r>
              <a:rPr sz="886" spc="10" dirty="0">
                <a:solidFill>
                  <a:srgbClr val="404040"/>
                </a:solidFill>
                <a:latin typeface="Calibri"/>
                <a:cs typeface="Calibri"/>
              </a:rPr>
              <a:t>34</a:t>
            </a:r>
            <a:r>
              <a:rPr sz="886" spc="-48"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6" name="object 76"/>
          <p:cNvSpPr txBox="1"/>
          <p:nvPr/>
        </p:nvSpPr>
        <p:spPr>
          <a:xfrm>
            <a:off x="7966399" y="3030478"/>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48,9</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7" name="object 77"/>
          <p:cNvSpPr txBox="1"/>
          <p:nvPr/>
        </p:nvSpPr>
        <p:spPr>
          <a:xfrm>
            <a:off x="7989328" y="2649539"/>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49,3</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8" name="object 78"/>
          <p:cNvSpPr txBox="1"/>
          <p:nvPr/>
        </p:nvSpPr>
        <p:spPr>
          <a:xfrm>
            <a:off x="8976474" y="2268600"/>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66,5</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79" name="object 79"/>
          <p:cNvSpPr txBox="1"/>
          <p:nvPr/>
        </p:nvSpPr>
        <p:spPr>
          <a:xfrm>
            <a:off x="9039619" y="1887661"/>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67,6</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80" name="object 80"/>
          <p:cNvSpPr txBox="1"/>
          <p:nvPr/>
        </p:nvSpPr>
        <p:spPr>
          <a:xfrm>
            <a:off x="9246219" y="1506722"/>
            <a:ext cx="330344" cy="147686"/>
          </a:xfrm>
          <a:prstGeom prst="rect">
            <a:avLst/>
          </a:prstGeom>
        </p:spPr>
        <p:txBody>
          <a:bodyPr vert="horz" wrap="square" lIns="0" tIns="11257" rIns="0" bIns="0" rtlCol="0">
            <a:spAutoFit/>
          </a:bodyPr>
          <a:lstStyle/>
          <a:p>
            <a:pPr marL="8659">
              <a:spcBef>
                <a:spcPts val="89"/>
              </a:spcBef>
            </a:pPr>
            <a:r>
              <a:rPr sz="886" spc="7" dirty="0">
                <a:solidFill>
                  <a:srgbClr val="404040"/>
                </a:solidFill>
                <a:latin typeface="Calibri"/>
                <a:cs typeface="Calibri"/>
              </a:rPr>
              <a:t>71,2</a:t>
            </a:r>
            <a:r>
              <a:rPr sz="886" spc="-41" dirty="0">
                <a:solidFill>
                  <a:srgbClr val="404040"/>
                </a:solidFill>
                <a:latin typeface="Calibri"/>
                <a:cs typeface="Calibri"/>
              </a:rPr>
              <a:t> </a:t>
            </a:r>
            <a:r>
              <a:rPr sz="886" spc="14" dirty="0">
                <a:solidFill>
                  <a:srgbClr val="404040"/>
                </a:solidFill>
                <a:latin typeface="Calibri"/>
                <a:cs typeface="Calibri"/>
              </a:rPr>
              <a:t>%</a:t>
            </a:r>
            <a:endParaRPr sz="886">
              <a:latin typeface="Calibri"/>
              <a:cs typeface="Calibri"/>
            </a:endParaRPr>
          </a:p>
        </p:txBody>
      </p:sp>
      <p:sp>
        <p:nvSpPr>
          <p:cNvPr id="81" name="object 81"/>
          <p:cNvSpPr txBox="1"/>
          <p:nvPr/>
        </p:nvSpPr>
        <p:spPr>
          <a:xfrm>
            <a:off x="4957949" y="5342037"/>
            <a:ext cx="271895"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0,0</a:t>
            </a:r>
            <a:r>
              <a:rPr sz="886" spc="-44"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82" name="object 82"/>
          <p:cNvSpPr txBox="1"/>
          <p:nvPr/>
        </p:nvSpPr>
        <p:spPr>
          <a:xfrm>
            <a:off x="5502625" y="5342037"/>
            <a:ext cx="33034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10,0</a:t>
            </a:r>
            <a:r>
              <a:rPr sz="886" spc="-41"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83" name="object 83"/>
          <p:cNvSpPr txBox="1"/>
          <p:nvPr/>
        </p:nvSpPr>
        <p:spPr>
          <a:xfrm>
            <a:off x="6076569" y="5342037"/>
            <a:ext cx="33034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20,0</a:t>
            </a:r>
            <a:r>
              <a:rPr sz="886" spc="-41"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84" name="object 84"/>
          <p:cNvSpPr txBox="1"/>
          <p:nvPr/>
        </p:nvSpPr>
        <p:spPr>
          <a:xfrm>
            <a:off x="6650512" y="5342037"/>
            <a:ext cx="33034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30,0</a:t>
            </a:r>
            <a:r>
              <a:rPr sz="886" spc="-41"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85" name="object 85"/>
          <p:cNvSpPr txBox="1"/>
          <p:nvPr/>
        </p:nvSpPr>
        <p:spPr>
          <a:xfrm>
            <a:off x="7224455" y="5342037"/>
            <a:ext cx="33034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40,0</a:t>
            </a:r>
            <a:r>
              <a:rPr sz="886" spc="-41"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86" name="object 86"/>
          <p:cNvSpPr txBox="1"/>
          <p:nvPr/>
        </p:nvSpPr>
        <p:spPr>
          <a:xfrm>
            <a:off x="7798398" y="5342037"/>
            <a:ext cx="33034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50,0</a:t>
            </a:r>
            <a:r>
              <a:rPr sz="886" spc="-41"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87" name="object 87"/>
          <p:cNvSpPr txBox="1"/>
          <p:nvPr/>
        </p:nvSpPr>
        <p:spPr>
          <a:xfrm>
            <a:off x="8372342" y="5342037"/>
            <a:ext cx="33034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60,0</a:t>
            </a:r>
            <a:r>
              <a:rPr sz="886" spc="-41"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88" name="object 88"/>
          <p:cNvSpPr txBox="1"/>
          <p:nvPr/>
        </p:nvSpPr>
        <p:spPr>
          <a:xfrm>
            <a:off x="8946285" y="5342037"/>
            <a:ext cx="33034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70,0</a:t>
            </a:r>
            <a:r>
              <a:rPr sz="886" spc="-41"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89" name="object 89"/>
          <p:cNvSpPr txBox="1"/>
          <p:nvPr/>
        </p:nvSpPr>
        <p:spPr>
          <a:xfrm>
            <a:off x="9520228" y="5342037"/>
            <a:ext cx="33034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80,0</a:t>
            </a:r>
            <a:r>
              <a:rPr sz="886" spc="-41" dirty="0">
                <a:solidFill>
                  <a:srgbClr val="595959"/>
                </a:solidFill>
                <a:latin typeface="Calibri"/>
                <a:cs typeface="Calibri"/>
              </a:rPr>
              <a:t> </a:t>
            </a:r>
            <a:r>
              <a:rPr sz="886" spc="14" dirty="0">
                <a:solidFill>
                  <a:srgbClr val="595959"/>
                </a:solidFill>
                <a:latin typeface="Calibri"/>
                <a:cs typeface="Calibri"/>
              </a:rPr>
              <a:t>%</a:t>
            </a:r>
            <a:endParaRPr sz="886">
              <a:latin typeface="Calibri"/>
              <a:cs typeface="Calibri"/>
            </a:endParaRPr>
          </a:p>
        </p:txBody>
      </p:sp>
      <p:sp>
        <p:nvSpPr>
          <p:cNvPr id="90" name="object 90"/>
          <p:cNvSpPr txBox="1"/>
          <p:nvPr/>
        </p:nvSpPr>
        <p:spPr>
          <a:xfrm>
            <a:off x="3992696" y="5001773"/>
            <a:ext cx="1002723"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Bureaucratic</a:t>
            </a:r>
            <a:r>
              <a:rPr sz="886" spc="-20" dirty="0">
                <a:solidFill>
                  <a:srgbClr val="595959"/>
                </a:solidFill>
                <a:latin typeface="Calibri"/>
                <a:cs typeface="Calibri"/>
              </a:rPr>
              <a:t> </a:t>
            </a:r>
            <a:r>
              <a:rPr sz="886" spc="3" dirty="0">
                <a:solidFill>
                  <a:srgbClr val="595959"/>
                </a:solidFill>
                <a:latin typeface="Calibri"/>
                <a:cs typeface="Calibri"/>
              </a:rPr>
              <a:t>barriers</a:t>
            </a:r>
            <a:endParaRPr sz="886">
              <a:latin typeface="Calibri"/>
              <a:cs typeface="Calibri"/>
            </a:endParaRPr>
          </a:p>
        </p:txBody>
      </p:sp>
      <p:sp>
        <p:nvSpPr>
          <p:cNvPr id="91" name="object 91"/>
          <p:cNvSpPr txBox="1"/>
          <p:nvPr/>
        </p:nvSpPr>
        <p:spPr>
          <a:xfrm>
            <a:off x="3924598" y="4620834"/>
            <a:ext cx="1071995"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Problems</a:t>
            </a:r>
            <a:r>
              <a:rPr sz="886" spc="-3" dirty="0">
                <a:solidFill>
                  <a:srgbClr val="595959"/>
                </a:solidFill>
                <a:latin typeface="Calibri"/>
                <a:cs typeface="Calibri"/>
              </a:rPr>
              <a:t> </a:t>
            </a:r>
            <a:r>
              <a:rPr sz="886" spc="7" dirty="0">
                <a:solidFill>
                  <a:srgbClr val="595959"/>
                </a:solidFill>
                <a:latin typeface="Calibri"/>
                <a:cs typeface="Calibri"/>
              </a:rPr>
              <a:t>with</a:t>
            </a:r>
            <a:r>
              <a:rPr sz="886" spc="-14" dirty="0">
                <a:solidFill>
                  <a:srgbClr val="595959"/>
                </a:solidFill>
                <a:latin typeface="Calibri"/>
                <a:cs typeface="Calibri"/>
              </a:rPr>
              <a:t> </a:t>
            </a:r>
            <a:r>
              <a:rPr sz="886" spc="7" dirty="0">
                <a:solidFill>
                  <a:srgbClr val="595959"/>
                </a:solidFill>
                <a:latin typeface="Calibri"/>
                <a:cs typeface="Calibri"/>
              </a:rPr>
              <a:t>feeding</a:t>
            </a:r>
            <a:endParaRPr sz="886">
              <a:latin typeface="Calibri"/>
              <a:cs typeface="Calibri"/>
            </a:endParaRPr>
          </a:p>
        </p:txBody>
      </p:sp>
      <p:sp>
        <p:nvSpPr>
          <p:cNvPr id="92" name="object 92"/>
          <p:cNvSpPr txBox="1"/>
          <p:nvPr/>
        </p:nvSpPr>
        <p:spPr>
          <a:xfrm>
            <a:off x="4068861" y="4239896"/>
            <a:ext cx="928255"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Lack</a:t>
            </a:r>
            <a:r>
              <a:rPr sz="886" spc="-17" dirty="0">
                <a:solidFill>
                  <a:srgbClr val="595959"/>
                </a:solidFill>
                <a:latin typeface="Calibri"/>
                <a:cs typeface="Calibri"/>
              </a:rPr>
              <a:t> </a:t>
            </a:r>
            <a:r>
              <a:rPr sz="886" spc="10" dirty="0">
                <a:solidFill>
                  <a:srgbClr val="595959"/>
                </a:solidFill>
                <a:latin typeface="Calibri"/>
                <a:cs typeface="Calibri"/>
              </a:rPr>
              <a:t>of</a:t>
            </a:r>
            <a:r>
              <a:rPr sz="886" spc="-17" dirty="0">
                <a:solidFill>
                  <a:srgbClr val="595959"/>
                </a:solidFill>
                <a:latin typeface="Calibri"/>
                <a:cs typeface="Calibri"/>
              </a:rPr>
              <a:t> </a:t>
            </a:r>
            <a:r>
              <a:rPr sz="886" spc="7" dirty="0">
                <a:solidFill>
                  <a:srgbClr val="595959"/>
                </a:solidFill>
                <a:latin typeface="Calibri"/>
                <a:cs typeface="Calibri"/>
              </a:rPr>
              <a:t>information</a:t>
            </a:r>
            <a:endParaRPr sz="886">
              <a:latin typeface="Calibri"/>
              <a:cs typeface="Calibri"/>
            </a:endParaRPr>
          </a:p>
        </p:txBody>
      </p:sp>
      <p:sp>
        <p:nvSpPr>
          <p:cNvPr id="93" name="object 93"/>
          <p:cNvSpPr txBox="1"/>
          <p:nvPr/>
        </p:nvSpPr>
        <p:spPr>
          <a:xfrm>
            <a:off x="3801650" y="3858956"/>
            <a:ext cx="1194955"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Problems</a:t>
            </a:r>
            <a:r>
              <a:rPr sz="886" dirty="0">
                <a:solidFill>
                  <a:srgbClr val="595959"/>
                </a:solidFill>
                <a:latin typeface="Calibri"/>
                <a:cs typeface="Calibri"/>
              </a:rPr>
              <a:t> </a:t>
            </a:r>
            <a:r>
              <a:rPr sz="886" spc="7" dirty="0">
                <a:solidFill>
                  <a:srgbClr val="595959"/>
                </a:solidFill>
                <a:latin typeface="Calibri"/>
                <a:cs typeface="Calibri"/>
              </a:rPr>
              <a:t>with</a:t>
            </a:r>
            <a:r>
              <a:rPr sz="886" spc="-10" dirty="0">
                <a:solidFill>
                  <a:srgbClr val="595959"/>
                </a:solidFill>
                <a:latin typeface="Calibri"/>
                <a:cs typeface="Calibri"/>
              </a:rPr>
              <a:t> </a:t>
            </a:r>
            <a:r>
              <a:rPr sz="886" spc="7" dirty="0">
                <a:solidFill>
                  <a:srgbClr val="595959"/>
                </a:solidFill>
                <a:latin typeface="Calibri"/>
                <a:cs typeface="Calibri"/>
              </a:rPr>
              <a:t>medicines</a:t>
            </a:r>
            <a:endParaRPr sz="886">
              <a:latin typeface="Calibri"/>
              <a:cs typeface="Calibri"/>
            </a:endParaRPr>
          </a:p>
        </p:txBody>
      </p:sp>
      <p:sp>
        <p:nvSpPr>
          <p:cNvPr id="94" name="object 94"/>
          <p:cNvSpPr txBox="1"/>
          <p:nvPr/>
        </p:nvSpPr>
        <p:spPr>
          <a:xfrm>
            <a:off x="4260137" y="3478018"/>
            <a:ext cx="735590"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Financial</a:t>
            </a:r>
            <a:r>
              <a:rPr sz="886" spc="-44" dirty="0">
                <a:solidFill>
                  <a:srgbClr val="595959"/>
                </a:solidFill>
                <a:latin typeface="Calibri"/>
                <a:cs typeface="Calibri"/>
              </a:rPr>
              <a:t> </a:t>
            </a:r>
            <a:r>
              <a:rPr sz="886" spc="7" dirty="0">
                <a:solidFill>
                  <a:srgbClr val="595959"/>
                </a:solidFill>
                <a:latin typeface="Calibri"/>
                <a:cs typeface="Calibri"/>
              </a:rPr>
              <a:t>issues</a:t>
            </a:r>
            <a:endParaRPr sz="886">
              <a:latin typeface="Calibri"/>
              <a:cs typeface="Calibri"/>
            </a:endParaRPr>
          </a:p>
        </p:txBody>
      </p:sp>
      <p:sp>
        <p:nvSpPr>
          <p:cNvPr id="95" name="object 95"/>
          <p:cNvSpPr txBox="1"/>
          <p:nvPr/>
        </p:nvSpPr>
        <p:spPr>
          <a:xfrm>
            <a:off x="4078886" y="3097079"/>
            <a:ext cx="916998"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Logistical</a:t>
            </a:r>
            <a:r>
              <a:rPr sz="886" spc="-34" dirty="0">
                <a:solidFill>
                  <a:srgbClr val="595959"/>
                </a:solidFill>
                <a:latin typeface="Calibri"/>
                <a:cs typeface="Calibri"/>
              </a:rPr>
              <a:t> </a:t>
            </a:r>
            <a:r>
              <a:rPr sz="886" spc="7" dirty="0">
                <a:solidFill>
                  <a:srgbClr val="595959"/>
                </a:solidFill>
                <a:latin typeface="Calibri"/>
                <a:cs typeface="Calibri"/>
              </a:rPr>
              <a:t>problems</a:t>
            </a:r>
            <a:endParaRPr sz="886">
              <a:latin typeface="Calibri"/>
              <a:cs typeface="Calibri"/>
            </a:endParaRPr>
          </a:p>
        </p:txBody>
      </p:sp>
      <p:sp>
        <p:nvSpPr>
          <p:cNvPr id="96" name="object 96"/>
          <p:cNvSpPr txBox="1"/>
          <p:nvPr/>
        </p:nvSpPr>
        <p:spPr>
          <a:xfrm>
            <a:off x="2348759" y="2716140"/>
            <a:ext cx="2647084"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Disappearance</a:t>
            </a:r>
            <a:r>
              <a:rPr sz="886" spc="-7" dirty="0">
                <a:solidFill>
                  <a:srgbClr val="595959"/>
                </a:solidFill>
                <a:latin typeface="Calibri"/>
                <a:cs typeface="Calibri"/>
              </a:rPr>
              <a:t> </a:t>
            </a:r>
            <a:r>
              <a:rPr sz="886" spc="10" dirty="0">
                <a:solidFill>
                  <a:srgbClr val="595959"/>
                </a:solidFill>
                <a:latin typeface="Calibri"/>
                <a:cs typeface="Calibri"/>
              </a:rPr>
              <a:t>of</a:t>
            </a:r>
            <a:r>
              <a:rPr sz="886" spc="3" dirty="0">
                <a:solidFill>
                  <a:srgbClr val="595959"/>
                </a:solidFill>
                <a:latin typeface="Calibri"/>
                <a:cs typeface="Calibri"/>
              </a:rPr>
              <a:t> </a:t>
            </a:r>
            <a:r>
              <a:rPr sz="886" spc="7" dirty="0">
                <a:solidFill>
                  <a:srgbClr val="595959"/>
                </a:solidFill>
                <a:latin typeface="Calibri"/>
                <a:cs typeface="Calibri"/>
              </a:rPr>
              <a:t>services</a:t>
            </a:r>
            <a:r>
              <a:rPr sz="886" spc="-3" dirty="0">
                <a:solidFill>
                  <a:srgbClr val="595959"/>
                </a:solidFill>
                <a:latin typeface="Calibri"/>
                <a:cs typeface="Calibri"/>
              </a:rPr>
              <a:t> </a:t>
            </a:r>
            <a:r>
              <a:rPr sz="886" spc="7" dirty="0">
                <a:solidFill>
                  <a:srgbClr val="595959"/>
                </a:solidFill>
                <a:latin typeface="Calibri"/>
                <a:cs typeface="Calibri"/>
              </a:rPr>
              <a:t>and professionals</a:t>
            </a:r>
            <a:r>
              <a:rPr sz="886" spc="-3" dirty="0">
                <a:solidFill>
                  <a:srgbClr val="595959"/>
                </a:solidFill>
                <a:latin typeface="Calibri"/>
                <a:cs typeface="Calibri"/>
              </a:rPr>
              <a:t> </a:t>
            </a:r>
            <a:r>
              <a:rPr sz="886" spc="7" dirty="0">
                <a:solidFill>
                  <a:srgbClr val="595959"/>
                </a:solidFill>
                <a:latin typeface="Calibri"/>
                <a:cs typeface="Calibri"/>
              </a:rPr>
              <a:t>for</a:t>
            </a:r>
            <a:r>
              <a:rPr sz="886" dirty="0">
                <a:solidFill>
                  <a:srgbClr val="595959"/>
                </a:solidFill>
                <a:latin typeface="Calibri"/>
                <a:cs typeface="Calibri"/>
              </a:rPr>
              <a:t> </a:t>
            </a:r>
            <a:r>
              <a:rPr sz="886" spc="7" dirty="0">
                <a:solidFill>
                  <a:srgbClr val="595959"/>
                </a:solidFill>
                <a:latin typeface="Calibri"/>
                <a:cs typeface="Calibri"/>
              </a:rPr>
              <a:t>children</a:t>
            </a:r>
            <a:endParaRPr sz="886">
              <a:latin typeface="Calibri"/>
              <a:cs typeface="Calibri"/>
            </a:endParaRPr>
          </a:p>
        </p:txBody>
      </p:sp>
      <p:sp>
        <p:nvSpPr>
          <p:cNvPr id="97" name="object 97"/>
          <p:cNvSpPr txBox="1"/>
          <p:nvPr/>
        </p:nvSpPr>
        <p:spPr>
          <a:xfrm>
            <a:off x="4248615" y="2335201"/>
            <a:ext cx="748145" cy="147686"/>
          </a:xfrm>
          <a:prstGeom prst="rect">
            <a:avLst/>
          </a:prstGeom>
        </p:spPr>
        <p:txBody>
          <a:bodyPr vert="horz" wrap="square" lIns="0" tIns="11257" rIns="0" bIns="0" rtlCol="0">
            <a:spAutoFit/>
          </a:bodyPr>
          <a:lstStyle/>
          <a:p>
            <a:pPr marL="8659">
              <a:spcBef>
                <a:spcPts val="89"/>
              </a:spcBef>
            </a:pPr>
            <a:r>
              <a:rPr sz="886" spc="3" dirty="0">
                <a:solidFill>
                  <a:srgbClr val="595959"/>
                </a:solidFill>
                <a:latin typeface="Calibri"/>
                <a:cs typeface="Calibri"/>
              </a:rPr>
              <a:t>Inability</a:t>
            </a:r>
            <a:r>
              <a:rPr sz="886" spc="-10" dirty="0">
                <a:solidFill>
                  <a:srgbClr val="595959"/>
                </a:solidFill>
                <a:latin typeface="Calibri"/>
                <a:cs typeface="Calibri"/>
              </a:rPr>
              <a:t> </a:t>
            </a:r>
            <a:r>
              <a:rPr sz="886" spc="7" dirty="0">
                <a:solidFill>
                  <a:srgbClr val="595959"/>
                </a:solidFill>
                <a:latin typeface="Calibri"/>
                <a:cs typeface="Calibri"/>
              </a:rPr>
              <a:t>to</a:t>
            </a:r>
            <a:r>
              <a:rPr sz="886" spc="-7" dirty="0">
                <a:solidFill>
                  <a:srgbClr val="595959"/>
                </a:solidFill>
                <a:latin typeface="Calibri"/>
                <a:cs typeface="Calibri"/>
              </a:rPr>
              <a:t> </a:t>
            </a:r>
            <a:r>
              <a:rPr sz="886" spc="7" dirty="0">
                <a:solidFill>
                  <a:srgbClr val="595959"/>
                </a:solidFill>
                <a:latin typeface="Calibri"/>
                <a:cs typeface="Calibri"/>
              </a:rPr>
              <a:t>plan</a:t>
            </a:r>
            <a:endParaRPr sz="886">
              <a:latin typeface="Calibri"/>
              <a:cs typeface="Calibri"/>
            </a:endParaRPr>
          </a:p>
        </p:txBody>
      </p:sp>
      <p:sp>
        <p:nvSpPr>
          <p:cNvPr id="98" name="object 98"/>
          <p:cNvSpPr txBox="1"/>
          <p:nvPr/>
        </p:nvSpPr>
        <p:spPr>
          <a:xfrm>
            <a:off x="3802918" y="1954262"/>
            <a:ext cx="1193656"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Uncertainty</a:t>
            </a:r>
            <a:r>
              <a:rPr sz="886" spc="-20" dirty="0">
                <a:solidFill>
                  <a:srgbClr val="595959"/>
                </a:solidFill>
                <a:latin typeface="Calibri"/>
                <a:cs typeface="Calibri"/>
              </a:rPr>
              <a:t> </a:t>
            </a:r>
            <a:r>
              <a:rPr sz="886" spc="10" dirty="0">
                <a:solidFill>
                  <a:srgbClr val="595959"/>
                </a:solidFill>
                <a:latin typeface="Calibri"/>
                <a:cs typeface="Calibri"/>
              </a:rPr>
              <a:t>of</a:t>
            </a:r>
            <a:r>
              <a:rPr sz="886" spc="-3" dirty="0">
                <a:solidFill>
                  <a:srgbClr val="595959"/>
                </a:solidFill>
                <a:latin typeface="Calibri"/>
                <a:cs typeface="Calibri"/>
              </a:rPr>
              <a:t> </a:t>
            </a:r>
            <a:r>
              <a:rPr sz="886" spc="3" dirty="0">
                <a:solidFill>
                  <a:srgbClr val="595959"/>
                </a:solidFill>
                <a:latin typeface="Calibri"/>
                <a:cs typeface="Calibri"/>
              </a:rPr>
              <a:t>the </a:t>
            </a:r>
            <a:r>
              <a:rPr sz="886" spc="7" dirty="0">
                <a:solidFill>
                  <a:srgbClr val="595959"/>
                </a:solidFill>
                <a:latin typeface="Calibri"/>
                <a:cs typeface="Calibri"/>
              </a:rPr>
              <a:t>future</a:t>
            </a:r>
            <a:endParaRPr sz="886">
              <a:latin typeface="Calibri"/>
              <a:cs typeface="Calibri"/>
            </a:endParaRPr>
          </a:p>
        </p:txBody>
      </p:sp>
      <p:sp>
        <p:nvSpPr>
          <p:cNvPr id="99" name="object 99"/>
          <p:cNvSpPr txBox="1"/>
          <p:nvPr/>
        </p:nvSpPr>
        <p:spPr>
          <a:xfrm>
            <a:off x="4353240" y="1573323"/>
            <a:ext cx="643370"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Psychological</a:t>
            </a:r>
            <a:endParaRPr sz="886">
              <a:latin typeface="Calibri"/>
              <a:cs typeface="Calibri"/>
            </a:endParaRPr>
          </a:p>
        </p:txBody>
      </p:sp>
      <p:sp>
        <p:nvSpPr>
          <p:cNvPr id="100" name="object 100"/>
          <p:cNvSpPr/>
          <p:nvPr/>
        </p:nvSpPr>
        <p:spPr>
          <a:xfrm>
            <a:off x="5114821" y="5657841"/>
            <a:ext cx="63211" cy="63211"/>
          </a:xfrm>
          <a:custGeom>
            <a:avLst/>
            <a:gdLst/>
            <a:ahLst/>
            <a:cxnLst/>
            <a:rect l="l" t="t" r="r" b="b"/>
            <a:pathLst>
              <a:path w="92710" h="92709">
                <a:moveTo>
                  <a:pt x="92392" y="0"/>
                </a:moveTo>
                <a:lnTo>
                  <a:pt x="0" y="0"/>
                </a:lnTo>
                <a:lnTo>
                  <a:pt x="0" y="92379"/>
                </a:lnTo>
                <a:lnTo>
                  <a:pt x="92392" y="92379"/>
                </a:lnTo>
                <a:lnTo>
                  <a:pt x="92392" y="0"/>
                </a:lnTo>
                <a:close/>
              </a:path>
            </a:pathLst>
          </a:custGeom>
          <a:solidFill>
            <a:srgbClr val="E5332A"/>
          </a:solidFill>
        </p:spPr>
        <p:txBody>
          <a:bodyPr wrap="square" lIns="0" tIns="0" rIns="0" bIns="0" rtlCol="0"/>
          <a:lstStyle/>
          <a:p>
            <a:endParaRPr sz="1227"/>
          </a:p>
        </p:txBody>
      </p:sp>
      <p:sp>
        <p:nvSpPr>
          <p:cNvPr id="101" name="object 101"/>
          <p:cNvSpPr txBox="1"/>
          <p:nvPr/>
        </p:nvSpPr>
        <p:spPr>
          <a:xfrm>
            <a:off x="5196284" y="5598279"/>
            <a:ext cx="475817" cy="147686"/>
          </a:xfrm>
          <a:prstGeom prst="rect">
            <a:avLst/>
          </a:prstGeom>
        </p:spPr>
        <p:txBody>
          <a:bodyPr vert="horz" wrap="square" lIns="0" tIns="11257" rIns="0" bIns="0" rtlCol="0">
            <a:spAutoFit/>
          </a:bodyPr>
          <a:lstStyle/>
          <a:p>
            <a:pPr marL="8659">
              <a:spcBef>
                <a:spcPts val="89"/>
              </a:spcBef>
            </a:pPr>
            <a:r>
              <a:rPr sz="886" spc="7" dirty="0">
                <a:solidFill>
                  <a:srgbClr val="595959"/>
                </a:solidFill>
                <a:latin typeface="Calibri"/>
                <a:cs typeface="Calibri"/>
              </a:rPr>
              <a:t>High</a:t>
            </a:r>
            <a:r>
              <a:rPr sz="886" spc="-34" dirty="0">
                <a:solidFill>
                  <a:srgbClr val="595959"/>
                </a:solidFill>
                <a:latin typeface="Calibri"/>
                <a:cs typeface="Calibri"/>
              </a:rPr>
              <a:t> </a:t>
            </a:r>
            <a:r>
              <a:rPr sz="886" spc="3" dirty="0">
                <a:solidFill>
                  <a:srgbClr val="595959"/>
                </a:solidFill>
                <a:latin typeface="Calibri"/>
                <a:cs typeface="Calibri"/>
              </a:rPr>
              <a:t>level</a:t>
            </a:r>
            <a:endParaRPr sz="886">
              <a:latin typeface="Calibri"/>
              <a:cs typeface="Calibri"/>
            </a:endParaRPr>
          </a:p>
        </p:txBody>
      </p:sp>
      <p:sp>
        <p:nvSpPr>
          <p:cNvPr id="102" name="object 102"/>
          <p:cNvSpPr/>
          <p:nvPr/>
        </p:nvSpPr>
        <p:spPr>
          <a:xfrm>
            <a:off x="5795425" y="5657841"/>
            <a:ext cx="64943" cy="63211"/>
          </a:xfrm>
          <a:custGeom>
            <a:avLst/>
            <a:gdLst/>
            <a:ahLst/>
            <a:cxnLst/>
            <a:rect l="l" t="t" r="r" b="b"/>
            <a:pathLst>
              <a:path w="95250" h="92709">
                <a:moveTo>
                  <a:pt x="94640" y="0"/>
                </a:moveTo>
                <a:lnTo>
                  <a:pt x="0" y="0"/>
                </a:lnTo>
                <a:lnTo>
                  <a:pt x="0" y="92379"/>
                </a:lnTo>
                <a:lnTo>
                  <a:pt x="94640" y="92379"/>
                </a:lnTo>
                <a:lnTo>
                  <a:pt x="94640" y="0"/>
                </a:lnTo>
                <a:close/>
              </a:path>
            </a:pathLst>
          </a:custGeom>
          <a:solidFill>
            <a:srgbClr val="FFDD74"/>
          </a:solidFill>
        </p:spPr>
        <p:txBody>
          <a:bodyPr wrap="square" lIns="0" tIns="0" rIns="0" bIns="0" rtlCol="0"/>
          <a:lstStyle/>
          <a:p>
            <a:endParaRPr sz="1227"/>
          </a:p>
        </p:txBody>
      </p:sp>
      <p:sp>
        <p:nvSpPr>
          <p:cNvPr id="103" name="object 103"/>
          <p:cNvSpPr txBox="1"/>
          <p:nvPr/>
        </p:nvSpPr>
        <p:spPr>
          <a:xfrm>
            <a:off x="5877373" y="5598279"/>
            <a:ext cx="658524" cy="147686"/>
          </a:xfrm>
          <a:prstGeom prst="rect">
            <a:avLst/>
          </a:prstGeom>
        </p:spPr>
        <p:txBody>
          <a:bodyPr vert="horz" wrap="square" lIns="0" tIns="11257" rIns="0" bIns="0" rtlCol="0">
            <a:spAutoFit/>
          </a:bodyPr>
          <a:lstStyle/>
          <a:p>
            <a:pPr marL="8659">
              <a:spcBef>
                <a:spcPts val="89"/>
              </a:spcBef>
            </a:pPr>
            <a:r>
              <a:rPr sz="886" spc="10" dirty="0">
                <a:solidFill>
                  <a:srgbClr val="595959"/>
                </a:solidFill>
                <a:latin typeface="Calibri"/>
                <a:cs typeface="Calibri"/>
              </a:rPr>
              <a:t>Medium</a:t>
            </a:r>
            <a:r>
              <a:rPr sz="886" spc="-37" dirty="0">
                <a:solidFill>
                  <a:srgbClr val="595959"/>
                </a:solidFill>
                <a:latin typeface="Calibri"/>
                <a:cs typeface="Calibri"/>
              </a:rPr>
              <a:t> </a:t>
            </a:r>
            <a:r>
              <a:rPr sz="886" spc="3" dirty="0">
                <a:solidFill>
                  <a:srgbClr val="595959"/>
                </a:solidFill>
                <a:latin typeface="Calibri"/>
                <a:cs typeface="Calibri"/>
              </a:rPr>
              <a:t>level</a:t>
            </a:r>
            <a:endParaRPr sz="886">
              <a:latin typeface="Calibri"/>
              <a:cs typeface="Calibri"/>
            </a:endParaRPr>
          </a:p>
        </p:txBody>
      </p:sp>
      <p:sp>
        <p:nvSpPr>
          <p:cNvPr id="104" name="object 104"/>
          <p:cNvSpPr/>
          <p:nvPr/>
        </p:nvSpPr>
        <p:spPr>
          <a:xfrm>
            <a:off x="6658849" y="5657841"/>
            <a:ext cx="64943" cy="63211"/>
          </a:xfrm>
          <a:custGeom>
            <a:avLst/>
            <a:gdLst/>
            <a:ahLst/>
            <a:cxnLst/>
            <a:rect l="l" t="t" r="r" b="b"/>
            <a:pathLst>
              <a:path w="95250" h="92709">
                <a:moveTo>
                  <a:pt x="94640" y="0"/>
                </a:moveTo>
                <a:lnTo>
                  <a:pt x="0" y="0"/>
                </a:lnTo>
                <a:lnTo>
                  <a:pt x="0" y="92379"/>
                </a:lnTo>
                <a:lnTo>
                  <a:pt x="94640" y="92379"/>
                </a:lnTo>
                <a:lnTo>
                  <a:pt x="94640" y="0"/>
                </a:lnTo>
                <a:close/>
              </a:path>
            </a:pathLst>
          </a:custGeom>
          <a:solidFill>
            <a:srgbClr val="94CFE5"/>
          </a:solidFill>
        </p:spPr>
        <p:txBody>
          <a:bodyPr wrap="square" lIns="0" tIns="0" rIns="0" bIns="0" rtlCol="0"/>
          <a:lstStyle/>
          <a:p>
            <a:endParaRPr sz="1227"/>
          </a:p>
        </p:txBody>
      </p:sp>
      <p:sp>
        <p:nvSpPr>
          <p:cNvPr id="105" name="object 105"/>
          <p:cNvSpPr txBox="1"/>
          <p:nvPr/>
        </p:nvSpPr>
        <p:spPr>
          <a:xfrm>
            <a:off x="6740967" y="5598279"/>
            <a:ext cx="454169" cy="147686"/>
          </a:xfrm>
          <a:prstGeom prst="rect">
            <a:avLst/>
          </a:prstGeom>
        </p:spPr>
        <p:txBody>
          <a:bodyPr vert="horz" wrap="square" lIns="0" tIns="11257" rIns="0" bIns="0" rtlCol="0">
            <a:spAutoFit/>
          </a:bodyPr>
          <a:lstStyle/>
          <a:p>
            <a:pPr marL="8659">
              <a:spcBef>
                <a:spcPts val="89"/>
              </a:spcBef>
            </a:pPr>
            <a:r>
              <a:rPr sz="886" spc="10" dirty="0">
                <a:solidFill>
                  <a:srgbClr val="595959"/>
                </a:solidFill>
                <a:latin typeface="Calibri"/>
                <a:cs typeface="Calibri"/>
              </a:rPr>
              <a:t>Low</a:t>
            </a:r>
            <a:r>
              <a:rPr sz="886" spc="-37" dirty="0">
                <a:solidFill>
                  <a:srgbClr val="595959"/>
                </a:solidFill>
                <a:latin typeface="Calibri"/>
                <a:cs typeface="Calibri"/>
              </a:rPr>
              <a:t> </a:t>
            </a:r>
            <a:r>
              <a:rPr sz="886" spc="3" dirty="0">
                <a:solidFill>
                  <a:srgbClr val="595959"/>
                </a:solidFill>
                <a:latin typeface="Calibri"/>
                <a:cs typeface="Calibri"/>
              </a:rPr>
              <a:t>level</a:t>
            </a:r>
            <a:endParaRPr sz="886">
              <a:latin typeface="Calibri"/>
              <a:cs typeface="Calibri"/>
            </a:endParaRPr>
          </a:p>
        </p:txBody>
      </p:sp>
      <p:sp>
        <p:nvSpPr>
          <p:cNvPr id="106" name="object 106"/>
          <p:cNvSpPr txBox="1"/>
          <p:nvPr/>
        </p:nvSpPr>
        <p:spPr>
          <a:xfrm>
            <a:off x="6034942" y="6537614"/>
            <a:ext cx="126856" cy="130805"/>
          </a:xfrm>
          <a:prstGeom prst="rect">
            <a:avLst/>
          </a:prstGeom>
        </p:spPr>
        <p:txBody>
          <a:bodyPr vert="horz" wrap="square" lIns="0" tIns="0" rIns="0" bIns="0" rtlCol="0">
            <a:spAutoFit/>
          </a:bodyPr>
          <a:lstStyle/>
          <a:p>
            <a:pPr marL="25977">
              <a:lnSpc>
                <a:spcPts val="1040"/>
              </a:lnSpc>
            </a:pPr>
            <a:fld id="{81D60167-4931-47E6-BA6A-407CBD079E47}" type="slidenum">
              <a:rPr sz="1023" b="1" dirty="0">
                <a:solidFill>
                  <a:srgbClr val="0082BF"/>
                </a:solidFill>
                <a:latin typeface="Calibri"/>
                <a:cs typeface="Calibri"/>
              </a:rPr>
              <a:pPr marL="25977">
                <a:lnSpc>
                  <a:spcPts val="1040"/>
                </a:lnSpc>
              </a:pPr>
              <a:t>7</a:t>
            </a:fld>
            <a:endParaRPr sz="1023">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4566" y="299741"/>
            <a:ext cx="4683702" cy="134612"/>
          </a:xfrm>
          <a:prstGeom prst="rect">
            <a:avLst/>
          </a:prstGeom>
        </p:spPr>
        <p:txBody>
          <a:bodyPr vert="horz" wrap="square" lIns="0" tIns="8659" rIns="0" bIns="0" rtlCol="0">
            <a:spAutoFit/>
          </a:bodyPr>
          <a:lstStyle/>
          <a:p>
            <a:pPr marL="8659">
              <a:spcBef>
                <a:spcPts val="68"/>
              </a:spcBef>
            </a:pPr>
            <a:r>
              <a:rPr sz="818" spc="109" dirty="0">
                <a:solidFill>
                  <a:srgbClr val="E6332A"/>
                </a:solidFill>
                <a:latin typeface="Century Gothic"/>
                <a:cs typeface="Century Gothic"/>
              </a:rPr>
              <a:t>THE</a:t>
            </a:r>
            <a:r>
              <a:rPr sz="818" spc="-10" dirty="0">
                <a:solidFill>
                  <a:srgbClr val="E6332A"/>
                </a:solidFill>
                <a:latin typeface="Century Gothic"/>
                <a:cs typeface="Century Gothic"/>
              </a:rPr>
              <a:t> </a:t>
            </a:r>
            <a:r>
              <a:rPr sz="818" spc="51" dirty="0">
                <a:solidFill>
                  <a:srgbClr val="E6332A"/>
                </a:solidFill>
                <a:latin typeface="Century Gothic"/>
                <a:cs typeface="Century Gothic"/>
              </a:rPr>
              <a:t>YEAR</a:t>
            </a:r>
            <a:r>
              <a:rPr sz="818" spc="-7" dirty="0">
                <a:solidFill>
                  <a:srgbClr val="E6332A"/>
                </a:solidFill>
                <a:latin typeface="Century Gothic"/>
                <a:cs typeface="Century Gothic"/>
              </a:rPr>
              <a:t> </a:t>
            </a:r>
            <a:r>
              <a:rPr sz="818" spc="48" dirty="0">
                <a:solidFill>
                  <a:srgbClr val="E6332A"/>
                </a:solidFill>
                <a:latin typeface="Century Gothic"/>
                <a:cs typeface="Century Gothic"/>
              </a:rPr>
              <a:t>OF</a:t>
            </a:r>
            <a:r>
              <a:rPr sz="818" spc="-10"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102" dirty="0">
                <a:solidFill>
                  <a:srgbClr val="E6332A"/>
                </a:solidFill>
                <a:latin typeface="Century Gothic"/>
                <a:cs typeface="Century Gothic"/>
              </a:rPr>
              <a:t>TERRIBLE</a:t>
            </a:r>
            <a:r>
              <a:rPr sz="818" spc="-10" dirty="0">
                <a:solidFill>
                  <a:srgbClr val="E6332A"/>
                </a:solidFill>
                <a:latin typeface="Century Gothic"/>
                <a:cs typeface="Century Gothic"/>
              </a:rPr>
              <a:t> </a:t>
            </a:r>
            <a:r>
              <a:rPr sz="818" spc="27" dirty="0">
                <a:solidFill>
                  <a:srgbClr val="E6332A"/>
                </a:solidFill>
                <a:latin typeface="Century Gothic"/>
                <a:cs typeface="Century Gothic"/>
              </a:rPr>
              <a:t>WAR.</a:t>
            </a:r>
            <a:r>
              <a:rPr sz="818" spc="211" dirty="0">
                <a:solidFill>
                  <a:srgbClr val="E6332A"/>
                </a:solidFill>
                <a:latin typeface="Century Gothic"/>
                <a:cs typeface="Century Gothic"/>
              </a:rPr>
              <a:t> </a:t>
            </a:r>
            <a:r>
              <a:rPr sz="818" spc="109" dirty="0">
                <a:solidFill>
                  <a:srgbClr val="E6332A"/>
                </a:solidFill>
                <a:latin typeface="Century Gothic"/>
                <a:cs typeface="Century Gothic"/>
              </a:rPr>
              <a:t>THE</a:t>
            </a:r>
            <a:r>
              <a:rPr sz="818" spc="-7" dirty="0">
                <a:solidFill>
                  <a:srgbClr val="E6332A"/>
                </a:solidFill>
                <a:latin typeface="Century Gothic"/>
                <a:cs typeface="Century Gothic"/>
              </a:rPr>
              <a:t> </a:t>
            </a:r>
            <a:r>
              <a:rPr sz="818" spc="65" dirty="0">
                <a:solidFill>
                  <a:srgbClr val="E6332A"/>
                </a:solidFill>
                <a:latin typeface="Century Gothic"/>
                <a:cs typeface="Century Gothic"/>
              </a:rPr>
              <a:t>EXPERIENCE</a:t>
            </a:r>
            <a:r>
              <a:rPr sz="818" spc="-10" dirty="0">
                <a:solidFill>
                  <a:srgbClr val="E6332A"/>
                </a:solidFill>
                <a:latin typeface="Century Gothic"/>
                <a:cs typeface="Century Gothic"/>
              </a:rPr>
              <a:t> </a:t>
            </a:r>
            <a:r>
              <a:rPr sz="818" spc="48" dirty="0">
                <a:solidFill>
                  <a:srgbClr val="E6332A"/>
                </a:solidFill>
                <a:latin typeface="Century Gothic"/>
                <a:cs typeface="Century Gothic"/>
              </a:rPr>
              <a:t>OF</a:t>
            </a:r>
            <a:r>
              <a:rPr sz="818" spc="-7" dirty="0">
                <a:solidFill>
                  <a:srgbClr val="E6332A"/>
                </a:solidFill>
                <a:latin typeface="Century Gothic"/>
                <a:cs typeface="Century Gothic"/>
              </a:rPr>
              <a:t> </a:t>
            </a:r>
            <a:r>
              <a:rPr sz="818" spc="55" dirty="0">
                <a:solidFill>
                  <a:srgbClr val="E6332A"/>
                </a:solidFill>
                <a:latin typeface="Century Gothic"/>
                <a:cs typeface="Century Gothic"/>
              </a:rPr>
              <a:t>AUTISTIC</a:t>
            </a:r>
            <a:r>
              <a:rPr sz="818" spc="-10" dirty="0">
                <a:solidFill>
                  <a:srgbClr val="E6332A"/>
                </a:solidFill>
                <a:latin typeface="Century Gothic"/>
                <a:cs typeface="Century Gothic"/>
              </a:rPr>
              <a:t> </a:t>
            </a:r>
            <a:r>
              <a:rPr sz="818" spc="58" dirty="0">
                <a:solidFill>
                  <a:srgbClr val="E6332A"/>
                </a:solidFill>
                <a:latin typeface="Century Gothic"/>
                <a:cs typeface="Century Gothic"/>
              </a:rPr>
              <a:t>UKRAINIANS</a:t>
            </a:r>
            <a:r>
              <a:rPr sz="818" spc="-7" dirty="0">
                <a:solidFill>
                  <a:srgbClr val="E6332A"/>
                </a:solidFill>
                <a:latin typeface="Century Gothic"/>
                <a:cs typeface="Century Gothic"/>
              </a:rPr>
              <a:t> </a:t>
            </a:r>
            <a:r>
              <a:rPr sz="818" spc="37" dirty="0">
                <a:solidFill>
                  <a:srgbClr val="E6332A"/>
                </a:solidFill>
                <a:latin typeface="Century Gothic"/>
                <a:cs typeface="Century Gothic"/>
              </a:rPr>
              <a:t>ABROAD</a:t>
            </a:r>
            <a:endParaRPr sz="818">
              <a:latin typeface="Century Gothic"/>
              <a:cs typeface="Century Gothic"/>
            </a:endParaRPr>
          </a:p>
        </p:txBody>
      </p:sp>
      <p:sp>
        <p:nvSpPr>
          <p:cNvPr id="3" name="object 3"/>
          <p:cNvSpPr txBox="1"/>
          <p:nvPr/>
        </p:nvSpPr>
        <p:spPr>
          <a:xfrm>
            <a:off x="1541309" y="299741"/>
            <a:ext cx="939511" cy="134612"/>
          </a:xfrm>
          <a:prstGeom prst="rect">
            <a:avLst/>
          </a:prstGeom>
        </p:spPr>
        <p:txBody>
          <a:bodyPr vert="horz" wrap="square" lIns="0" tIns="8659" rIns="0" bIns="0" rtlCol="0">
            <a:spAutoFit/>
          </a:bodyPr>
          <a:lstStyle/>
          <a:p>
            <a:pPr marL="8659">
              <a:spcBef>
                <a:spcPts val="68"/>
              </a:spcBef>
            </a:pPr>
            <a:r>
              <a:rPr sz="818" spc="68" dirty="0">
                <a:solidFill>
                  <a:srgbClr val="E6332A"/>
                </a:solidFill>
                <a:latin typeface="Century Gothic"/>
                <a:cs typeface="Century Gothic"/>
              </a:rPr>
              <a:t>SURVEY</a:t>
            </a:r>
            <a:r>
              <a:rPr sz="818" spc="-41" dirty="0">
                <a:solidFill>
                  <a:srgbClr val="E6332A"/>
                </a:solidFill>
                <a:latin typeface="Century Gothic"/>
                <a:cs typeface="Century Gothic"/>
              </a:rPr>
              <a:t> </a:t>
            </a:r>
            <a:r>
              <a:rPr sz="818" spc="92" dirty="0">
                <a:solidFill>
                  <a:srgbClr val="E6332A"/>
                </a:solidFill>
                <a:latin typeface="Century Gothic"/>
                <a:cs typeface="Century Gothic"/>
              </a:rPr>
              <a:t>RESULTS</a:t>
            </a:r>
            <a:endParaRPr sz="818">
              <a:latin typeface="Century Gothic"/>
              <a:cs typeface="Century Gothic"/>
            </a:endParaRPr>
          </a:p>
        </p:txBody>
      </p:sp>
      <p:pic>
        <p:nvPicPr>
          <p:cNvPr id="4" name="object 4"/>
          <p:cNvPicPr/>
          <p:nvPr/>
        </p:nvPicPr>
        <p:blipFill>
          <a:blip r:embed="rId2" cstate="print"/>
          <a:stretch>
            <a:fillRect/>
          </a:stretch>
        </p:blipFill>
        <p:spPr>
          <a:xfrm>
            <a:off x="1108363" y="226523"/>
            <a:ext cx="361649" cy="337860"/>
          </a:xfrm>
          <a:prstGeom prst="rect">
            <a:avLst/>
          </a:prstGeom>
        </p:spPr>
      </p:pic>
      <p:grpSp>
        <p:nvGrpSpPr>
          <p:cNvPr id="5" name="object 5"/>
          <p:cNvGrpSpPr/>
          <p:nvPr/>
        </p:nvGrpSpPr>
        <p:grpSpPr>
          <a:xfrm>
            <a:off x="796637" y="6157711"/>
            <a:ext cx="3332451" cy="700520"/>
            <a:chOff x="0" y="9031309"/>
            <a:chExt cx="4887595" cy="1027430"/>
          </a:xfrm>
        </p:grpSpPr>
        <p:sp>
          <p:nvSpPr>
            <p:cNvPr id="6" name="object 6"/>
            <p:cNvSpPr/>
            <p:nvPr/>
          </p:nvSpPr>
          <p:spPr>
            <a:xfrm>
              <a:off x="0" y="9605006"/>
              <a:ext cx="165735" cy="453390"/>
            </a:xfrm>
            <a:custGeom>
              <a:avLst/>
              <a:gdLst/>
              <a:ahLst/>
              <a:cxnLst/>
              <a:rect l="l" t="t" r="r" b="b"/>
              <a:pathLst>
                <a:path w="165735" h="453390">
                  <a:moveTo>
                    <a:pt x="165646" y="0"/>
                  </a:moveTo>
                  <a:lnTo>
                    <a:pt x="0" y="0"/>
                  </a:lnTo>
                  <a:lnTo>
                    <a:pt x="0" y="453389"/>
                  </a:lnTo>
                  <a:lnTo>
                    <a:pt x="85242" y="453389"/>
                  </a:lnTo>
                  <a:lnTo>
                    <a:pt x="165646" y="0"/>
                  </a:lnTo>
                  <a:close/>
                </a:path>
              </a:pathLst>
            </a:custGeom>
            <a:solidFill>
              <a:srgbClr val="E6332A"/>
            </a:solidFill>
          </p:spPr>
          <p:txBody>
            <a:bodyPr wrap="square" lIns="0" tIns="0" rIns="0" bIns="0" rtlCol="0"/>
            <a:lstStyle/>
            <a:p>
              <a:endParaRPr sz="1227"/>
            </a:p>
          </p:txBody>
        </p:sp>
        <p:sp>
          <p:nvSpPr>
            <p:cNvPr id="7" name="object 7"/>
            <p:cNvSpPr/>
            <p:nvPr/>
          </p:nvSpPr>
          <p:spPr>
            <a:xfrm>
              <a:off x="2357788" y="9410468"/>
              <a:ext cx="2529840" cy="648335"/>
            </a:xfrm>
            <a:custGeom>
              <a:avLst/>
              <a:gdLst/>
              <a:ahLst/>
              <a:cxnLst/>
              <a:rect l="l" t="t" r="r" b="b"/>
              <a:pathLst>
                <a:path w="2529840" h="648334">
                  <a:moveTo>
                    <a:pt x="2504736" y="647929"/>
                  </a:moveTo>
                  <a:lnTo>
                    <a:pt x="0" y="647929"/>
                  </a:lnTo>
                  <a:lnTo>
                    <a:pt x="15927" y="250930"/>
                  </a:lnTo>
                  <a:lnTo>
                    <a:pt x="1387042" y="242099"/>
                  </a:lnTo>
                  <a:lnTo>
                    <a:pt x="1304275" y="8924"/>
                  </a:lnTo>
                  <a:lnTo>
                    <a:pt x="2529471" y="0"/>
                  </a:lnTo>
                  <a:lnTo>
                    <a:pt x="2504736" y="647929"/>
                  </a:lnTo>
                  <a:close/>
                </a:path>
              </a:pathLst>
            </a:custGeom>
            <a:solidFill>
              <a:srgbClr val="CBD39C"/>
            </a:solidFill>
          </p:spPr>
          <p:txBody>
            <a:bodyPr wrap="square" lIns="0" tIns="0" rIns="0" bIns="0" rtlCol="0"/>
            <a:lstStyle/>
            <a:p>
              <a:endParaRPr sz="1227"/>
            </a:p>
          </p:txBody>
        </p:sp>
        <p:sp>
          <p:nvSpPr>
            <p:cNvPr id="8" name="object 8"/>
            <p:cNvSpPr/>
            <p:nvPr/>
          </p:nvSpPr>
          <p:spPr>
            <a:xfrm>
              <a:off x="1505384" y="9656889"/>
              <a:ext cx="812165" cy="401955"/>
            </a:xfrm>
            <a:custGeom>
              <a:avLst/>
              <a:gdLst/>
              <a:ahLst/>
              <a:cxnLst/>
              <a:rect l="l" t="t" r="r" b="b"/>
              <a:pathLst>
                <a:path w="812164" h="401954">
                  <a:moveTo>
                    <a:pt x="795690" y="401508"/>
                  </a:moveTo>
                  <a:lnTo>
                    <a:pt x="0" y="401508"/>
                  </a:lnTo>
                  <a:lnTo>
                    <a:pt x="0" y="0"/>
                  </a:lnTo>
                  <a:lnTo>
                    <a:pt x="811646" y="0"/>
                  </a:lnTo>
                  <a:lnTo>
                    <a:pt x="795690" y="401508"/>
                  </a:lnTo>
                  <a:close/>
                </a:path>
              </a:pathLst>
            </a:custGeom>
            <a:solidFill>
              <a:srgbClr val="90D2E5"/>
            </a:solidFill>
          </p:spPr>
          <p:txBody>
            <a:bodyPr wrap="square" lIns="0" tIns="0" rIns="0" bIns="0" rtlCol="0"/>
            <a:lstStyle/>
            <a:p>
              <a:endParaRPr sz="1227"/>
            </a:p>
          </p:txBody>
        </p:sp>
        <p:sp>
          <p:nvSpPr>
            <p:cNvPr id="9" name="object 9"/>
            <p:cNvSpPr/>
            <p:nvPr/>
          </p:nvSpPr>
          <p:spPr>
            <a:xfrm>
              <a:off x="666143" y="9158042"/>
              <a:ext cx="2939415" cy="447675"/>
            </a:xfrm>
            <a:custGeom>
              <a:avLst/>
              <a:gdLst/>
              <a:ahLst/>
              <a:cxnLst/>
              <a:rect l="l" t="t" r="r" b="b"/>
              <a:pathLst>
                <a:path w="2939415" h="447675">
                  <a:moveTo>
                    <a:pt x="0" y="447081"/>
                  </a:moveTo>
                  <a:lnTo>
                    <a:pt x="87222" y="14928"/>
                  </a:lnTo>
                  <a:lnTo>
                    <a:pt x="2765627" y="0"/>
                  </a:lnTo>
                  <a:lnTo>
                    <a:pt x="2938840" y="443041"/>
                  </a:lnTo>
                  <a:lnTo>
                    <a:pt x="0" y="447081"/>
                  </a:lnTo>
                  <a:close/>
                </a:path>
              </a:pathLst>
            </a:custGeom>
            <a:solidFill>
              <a:srgbClr val="F17430"/>
            </a:solidFill>
          </p:spPr>
          <p:txBody>
            <a:bodyPr wrap="square" lIns="0" tIns="0" rIns="0" bIns="0" rtlCol="0"/>
            <a:lstStyle/>
            <a:p>
              <a:endParaRPr sz="1227"/>
            </a:p>
          </p:txBody>
        </p:sp>
        <p:sp>
          <p:nvSpPr>
            <p:cNvPr id="10" name="object 10"/>
            <p:cNvSpPr/>
            <p:nvPr/>
          </p:nvSpPr>
          <p:spPr>
            <a:xfrm>
              <a:off x="643286" y="9661305"/>
              <a:ext cx="530225" cy="397510"/>
            </a:xfrm>
            <a:custGeom>
              <a:avLst/>
              <a:gdLst/>
              <a:ahLst/>
              <a:cxnLst/>
              <a:rect l="l" t="t" r="r" b="b"/>
              <a:pathLst>
                <a:path w="530225" h="397509">
                  <a:moveTo>
                    <a:pt x="529613" y="397092"/>
                  </a:moveTo>
                  <a:lnTo>
                    <a:pt x="0" y="397092"/>
                  </a:lnTo>
                  <a:lnTo>
                    <a:pt x="19919" y="0"/>
                  </a:lnTo>
                  <a:lnTo>
                    <a:pt x="521639" y="0"/>
                  </a:lnTo>
                  <a:lnTo>
                    <a:pt x="529613" y="397092"/>
                  </a:lnTo>
                  <a:close/>
                </a:path>
              </a:pathLst>
            </a:custGeom>
            <a:solidFill>
              <a:srgbClr val="FFDC74"/>
            </a:solidFill>
          </p:spPr>
          <p:txBody>
            <a:bodyPr wrap="square" lIns="0" tIns="0" rIns="0" bIns="0" rtlCol="0"/>
            <a:lstStyle/>
            <a:p>
              <a:endParaRPr sz="1227"/>
            </a:p>
          </p:txBody>
        </p:sp>
        <p:sp>
          <p:nvSpPr>
            <p:cNvPr id="11" name="object 11"/>
            <p:cNvSpPr/>
            <p:nvPr/>
          </p:nvSpPr>
          <p:spPr>
            <a:xfrm>
              <a:off x="0" y="9031309"/>
              <a:ext cx="705485" cy="1027430"/>
            </a:xfrm>
            <a:custGeom>
              <a:avLst/>
              <a:gdLst/>
              <a:ahLst/>
              <a:cxnLst/>
              <a:rect l="l" t="t" r="r" b="b"/>
              <a:pathLst>
                <a:path w="705485" h="1027429">
                  <a:moveTo>
                    <a:pt x="572447" y="1027087"/>
                  </a:moveTo>
                  <a:lnTo>
                    <a:pt x="0" y="1027087"/>
                  </a:lnTo>
                  <a:lnTo>
                    <a:pt x="0" y="0"/>
                  </a:lnTo>
                  <a:lnTo>
                    <a:pt x="705490" y="79375"/>
                  </a:lnTo>
                  <a:lnTo>
                    <a:pt x="572447" y="1027087"/>
                  </a:lnTo>
                  <a:close/>
                </a:path>
              </a:pathLst>
            </a:custGeom>
            <a:solidFill>
              <a:srgbClr val="D3D096"/>
            </a:solidFill>
          </p:spPr>
          <p:txBody>
            <a:bodyPr wrap="square" lIns="0" tIns="0" rIns="0" bIns="0" rtlCol="0"/>
            <a:lstStyle/>
            <a:p>
              <a:endParaRPr sz="1227"/>
            </a:p>
          </p:txBody>
        </p:sp>
      </p:grpSp>
      <p:sp>
        <p:nvSpPr>
          <p:cNvPr id="12" name="object 12"/>
          <p:cNvSpPr txBox="1"/>
          <p:nvPr/>
        </p:nvSpPr>
        <p:spPr>
          <a:xfrm>
            <a:off x="1099705" y="738583"/>
            <a:ext cx="9187295" cy="239576"/>
          </a:xfrm>
          <a:prstGeom prst="rect">
            <a:avLst/>
          </a:prstGeom>
        </p:spPr>
        <p:txBody>
          <a:bodyPr vert="horz" wrap="square" lIns="0" tIns="8659" rIns="0" bIns="0" rtlCol="0">
            <a:spAutoFit/>
          </a:bodyPr>
          <a:lstStyle/>
          <a:p>
            <a:pPr marL="8659">
              <a:spcBef>
                <a:spcPts val="68"/>
              </a:spcBef>
              <a:tabLst>
                <a:tab pos="319945" algn="l"/>
              </a:tabLst>
            </a:pPr>
            <a:r>
              <a:rPr sz="1500" b="1" spc="65" dirty="0">
                <a:solidFill>
                  <a:srgbClr val="E6332A"/>
                </a:solidFill>
                <a:latin typeface="Calibri"/>
                <a:cs typeface="Calibri"/>
              </a:rPr>
              <a:t>2.	</a:t>
            </a:r>
            <a:r>
              <a:rPr sz="1500" b="1" spc="235" dirty="0">
                <a:solidFill>
                  <a:srgbClr val="E6332A"/>
                </a:solidFill>
                <a:latin typeface="Calibri"/>
                <a:cs typeface="Calibri"/>
              </a:rPr>
              <a:t>Which</a:t>
            </a:r>
            <a:r>
              <a:rPr sz="1500" b="1" spc="89" dirty="0">
                <a:solidFill>
                  <a:srgbClr val="E6332A"/>
                </a:solidFill>
                <a:latin typeface="Calibri"/>
                <a:cs typeface="Calibri"/>
              </a:rPr>
              <a:t> </a:t>
            </a:r>
            <a:r>
              <a:rPr sz="1500" b="1" spc="198" dirty="0">
                <a:solidFill>
                  <a:srgbClr val="E6332A"/>
                </a:solidFill>
                <a:latin typeface="Calibri"/>
                <a:cs typeface="Calibri"/>
              </a:rPr>
              <a:t>challenges</a:t>
            </a:r>
            <a:r>
              <a:rPr sz="1500" b="1" spc="89" dirty="0">
                <a:solidFill>
                  <a:srgbClr val="E6332A"/>
                </a:solidFill>
                <a:latin typeface="Calibri"/>
                <a:cs typeface="Calibri"/>
              </a:rPr>
              <a:t> </a:t>
            </a:r>
            <a:r>
              <a:rPr sz="1500" b="1" spc="184" dirty="0">
                <a:solidFill>
                  <a:srgbClr val="E6332A"/>
                </a:solidFill>
                <a:latin typeface="Calibri"/>
                <a:cs typeface="Calibri"/>
              </a:rPr>
              <a:t>were</a:t>
            </a:r>
            <a:r>
              <a:rPr sz="1500" b="1" spc="92" dirty="0">
                <a:solidFill>
                  <a:srgbClr val="E6332A"/>
                </a:solidFill>
                <a:latin typeface="Calibri"/>
                <a:cs typeface="Calibri"/>
              </a:rPr>
              <a:t> </a:t>
            </a:r>
            <a:r>
              <a:rPr sz="1500" b="1" spc="184" dirty="0">
                <a:solidFill>
                  <a:srgbClr val="E6332A"/>
                </a:solidFill>
                <a:latin typeface="Calibri"/>
                <a:cs typeface="Calibri"/>
              </a:rPr>
              <a:t>the</a:t>
            </a:r>
            <a:r>
              <a:rPr sz="1500" b="1" spc="89" dirty="0">
                <a:solidFill>
                  <a:srgbClr val="E6332A"/>
                </a:solidFill>
                <a:latin typeface="Calibri"/>
                <a:cs typeface="Calibri"/>
              </a:rPr>
              <a:t> </a:t>
            </a:r>
            <a:r>
              <a:rPr sz="1500" b="1" spc="215" dirty="0">
                <a:solidFill>
                  <a:srgbClr val="E6332A"/>
                </a:solidFill>
                <a:latin typeface="Calibri"/>
                <a:cs typeface="Calibri"/>
              </a:rPr>
              <a:t>biggest</a:t>
            </a:r>
            <a:r>
              <a:rPr sz="1500" b="1" spc="92" dirty="0">
                <a:solidFill>
                  <a:srgbClr val="E6332A"/>
                </a:solidFill>
                <a:latin typeface="Calibri"/>
                <a:cs typeface="Calibri"/>
              </a:rPr>
              <a:t> </a:t>
            </a:r>
            <a:r>
              <a:rPr sz="1500" b="1" spc="126" dirty="0">
                <a:solidFill>
                  <a:srgbClr val="E6332A"/>
                </a:solidFill>
                <a:latin typeface="Calibri"/>
                <a:cs typeface="Calibri"/>
              </a:rPr>
              <a:t>for</a:t>
            </a:r>
            <a:r>
              <a:rPr sz="1500" b="1" spc="89" dirty="0">
                <a:solidFill>
                  <a:srgbClr val="E6332A"/>
                </a:solidFill>
                <a:latin typeface="Calibri"/>
                <a:cs typeface="Calibri"/>
              </a:rPr>
              <a:t> </a:t>
            </a:r>
            <a:r>
              <a:rPr sz="1500" b="1" spc="167" dirty="0">
                <a:solidFill>
                  <a:srgbClr val="E6332A"/>
                </a:solidFill>
                <a:latin typeface="Calibri"/>
                <a:cs typeface="Calibri"/>
              </a:rPr>
              <a:t>your</a:t>
            </a:r>
            <a:r>
              <a:rPr sz="1500" b="1" spc="92" dirty="0">
                <a:solidFill>
                  <a:srgbClr val="E6332A"/>
                </a:solidFill>
                <a:latin typeface="Calibri"/>
                <a:cs typeface="Calibri"/>
              </a:rPr>
              <a:t> </a:t>
            </a:r>
            <a:r>
              <a:rPr sz="1500" b="1" spc="160" dirty="0">
                <a:solidFill>
                  <a:srgbClr val="E6332A"/>
                </a:solidFill>
                <a:latin typeface="Calibri"/>
                <a:cs typeface="Calibri"/>
              </a:rPr>
              <a:t>family</a:t>
            </a:r>
            <a:r>
              <a:rPr sz="1500" b="1" spc="89" dirty="0">
                <a:solidFill>
                  <a:srgbClr val="E6332A"/>
                </a:solidFill>
                <a:latin typeface="Calibri"/>
                <a:cs typeface="Calibri"/>
              </a:rPr>
              <a:t> </a:t>
            </a:r>
            <a:r>
              <a:rPr sz="1500" b="1" spc="181" dirty="0">
                <a:solidFill>
                  <a:srgbClr val="E6332A"/>
                </a:solidFill>
                <a:latin typeface="Calibri"/>
                <a:cs typeface="Calibri"/>
              </a:rPr>
              <a:t>abroad</a:t>
            </a:r>
            <a:r>
              <a:rPr sz="1500" b="1" spc="92" dirty="0">
                <a:solidFill>
                  <a:srgbClr val="E6332A"/>
                </a:solidFill>
                <a:latin typeface="Calibri"/>
                <a:cs typeface="Calibri"/>
              </a:rPr>
              <a:t> </a:t>
            </a:r>
            <a:r>
              <a:rPr sz="1500" b="1" spc="156" dirty="0">
                <a:solidFill>
                  <a:srgbClr val="E6332A"/>
                </a:solidFill>
                <a:latin typeface="Calibri"/>
                <a:cs typeface="Calibri"/>
              </a:rPr>
              <a:t>in</a:t>
            </a:r>
            <a:r>
              <a:rPr sz="1500" b="1" spc="89" dirty="0">
                <a:solidFill>
                  <a:srgbClr val="E6332A"/>
                </a:solidFill>
                <a:latin typeface="Calibri"/>
                <a:cs typeface="Calibri"/>
              </a:rPr>
              <a:t> </a:t>
            </a:r>
            <a:r>
              <a:rPr sz="1500" b="1" spc="184" dirty="0">
                <a:solidFill>
                  <a:srgbClr val="E6332A"/>
                </a:solidFill>
                <a:latin typeface="Calibri"/>
                <a:cs typeface="Calibri"/>
              </a:rPr>
              <a:t>the</a:t>
            </a:r>
            <a:r>
              <a:rPr sz="1500" b="1" spc="89" dirty="0">
                <a:solidFill>
                  <a:srgbClr val="E6332A"/>
                </a:solidFill>
                <a:latin typeface="Calibri"/>
                <a:cs typeface="Calibri"/>
              </a:rPr>
              <a:t> </a:t>
            </a:r>
            <a:r>
              <a:rPr sz="1500" b="1" spc="147" dirty="0">
                <a:solidFill>
                  <a:srgbClr val="E6332A"/>
                </a:solidFill>
                <a:latin typeface="Calibri"/>
                <a:cs typeface="Calibri"/>
              </a:rPr>
              <a:t>first</a:t>
            </a:r>
            <a:r>
              <a:rPr sz="1500" b="1" spc="92" dirty="0">
                <a:solidFill>
                  <a:srgbClr val="E6332A"/>
                </a:solidFill>
                <a:latin typeface="Calibri"/>
                <a:cs typeface="Calibri"/>
              </a:rPr>
              <a:t> </a:t>
            </a:r>
            <a:r>
              <a:rPr sz="1500" b="1" spc="222" dirty="0">
                <a:solidFill>
                  <a:srgbClr val="E6332A"/>
                </a:solidFill>
                <a:latin typeface="Calibri"/>
                <a:cs typeface="Calibri"/>
              </a:rPr>
              <a:t>months</a:t>
            </a:r>
            <a:r>
              <a:rPr sz="1500" b="1" spc="89" dirty="0">
                <a:solidFill>
                  <a:srgbClr val="E6332A"/>
                </a:solidFill>
                <a:latin typeface="Calibri"/>
                <a:cs typeface="Calibri"/>
              </a:rPr>
              <a:t> </a:t>
            </a:r>
            <a:r>
              <a:rPr sz="1500" b="1" spc="139" dirty="0">
                <a:solidFill>
                  <a:srgbClr val="E6332A"/>
                </a:solidFill>
                <a:latin typeface="Calibri"/>
                <a:cs typeface="Calibri"/>
              </a:rPr>
              <a:t>of</a:t>
            </a:r>
            <a:r>
              <a:rPr sz="1500" b="1" spc="92" dirty="0">
                <a:solidFill>
                  <a:srgbClr val="E6332A"/>
                </a:solidFill>
                <a:latin typeface="Calibri"/>
                <a:cs typeface="Calibri"/>
              </a:rPr>
              <a:t> </a:t>
            </a:r>
            <a:r>
              <a:rPr sz="1500" b="1" spc="170" dirty="0">
                <a:solidFill>
                  <a:srgbClr val="E6332A"/>
                </a:solidFill>
                <a:latin typeface="Calibri"/>
                <a:cs typeface="Calibri"/>
              </a:rPr>
              <a:t>stay</a:t>
            </a:r>
            <a:r>
              <a:rPr sz="1500" b="1" spc="89" dirty="0">
                <a:solidFill>
                  <a:srgbClr val="E6332A"/>
                </a:solidFill>
                <a:latin typeface="Calibri"/>
                <a:cs typeface="Calibri"/>
              </a:rPr>
              <a:t> </a:t>
            </a:r>
            <a:r>
              <a:rPr sz="1500" b="1" spc="75" dirty="0">
                <a:solidFill>
                  <a:srgbClr val="E6332A"/>
                </a:solidFill>
                <a:latin typeface="Calibri"/>
                <a:cs typeface="Calibri"/>
              </a:rPr>
              <a:t>(%):</a:t>
            </a:r>
            <a:endParaRPr sz="1500">
              <a:latin typeface="Calibri"/>
              <a:cs typeface="Calibri"/>
            </a:endParaRPr>
          </a:p>
        </p:txBody>
      </p:sp>
      <p:sp>
        <p:nvSpPr>
          <p:cNvPr id="13" name="object 13"/>
          <p:cNvSpPr txBox="1"/>
          <p:nvPr/>
        </p:nvSpPr>
        <p:spPr>
          <a:xfrm>
            <a:off x="6399069" y="5986813"/>
            <a:ext cx="4107007" cy="407314"/>
          </a:xfrm>
          <a:prstGeom prst="rect">
            <a:avLst/>
          </a:prstGeom>
        </p:spPr>
        <p:txBody>
          <a:bodyPr vert="horz" wrap="square" lIns="0" tIns="8659" rIns="0" bIns="0" rtlCol="0">
            <a:spAutoFit/>
          </a:bodyPr>
          <a:lstStyle/>
          <a:p>
            <a:pPr marL="8659" marR="3464">
              <a:spcBef>
                <a:spcPts val="68"/>
              </a:spcBef>
            </a:pPr>
            <a:r>
              <a:rPr sz="1295" spc="136" dirty="0">
                <a:solidFill>
                  <a:srgbClr val="0082BF"/>
                </a:solidFill>
                <a:latin typeface="Century Gothic"/>
                <a:cs typeface="Century Gothic"/>
              </a:rPr>
              <a:t>Th</a:t>
            </a:r>
            <a:r>
              <a:rPr sz="1295" spc="-61" dirty="0">
                <a:solidFill>
                  <a:srgbClr val="0082BF"/>
                </a:solidFill>
                <a:latin typeface="Century Gothic"/>
                <a:cs typeface="Century Gothic"/>
              </a:rPr>
              <a:t>e</a:t>
            </a:r>
            <a:r>
              <a:rPr sz="1295" spc="-20" dirty="0">
                <a:solidFill>
                  <a:srgbClr val="0082BF"/>
                </a:solidFill>
                <a:latin typeface="Century Gothic"/>
                <a:cs typeface="Century Gothic"/>
              </a:rPr>
              <a:t> </a:t>
            </a:r>
            <a:r>
              <a:rPr sz="1295" spc="-82" dirty="0">
                <a:solidFill>
                  <a:srgbClr val="0082BF"/>
                </a:solidFill>
                <a:latin typeface="Century Gothic"/>
                <a:cs typeface="Century Gothic"/>
              </a:rPr>
              <a:t>11th</a:t>
            </a:r>
            <a:r>
              <a:rPr sz="1295" spc="-20" dirty="0">
                <a:solidFill>
                  <a:srgbClr val="0082BF"/>
                </a:solidFill>
                <a:latin typeface="Century Gothic"/>
                <a:cs typeface="Century Gothic"/>
              </a:rPr>
              <a:t> </a:t>
            </a:r>
            <a:r>
              <a:rPr sz="1295" spc="-14" dirty="0">
                <a:solidFill>
                  <a:srgbClr val="0082BF"/>
                </a:solidFill>
                <a:latin typeface="Century Gothic"/>
                <a:cs typeface="Century Gothic"/>
              </a:rPr>
              <a:t>pla</a:t>
            </a:r>
            <a:r>
              <a:rPr sz="1295" spc="-123" dirty="0">
                <a:solidFill>
                  <a:srgbClr val="0082BF"/>
                </a:solidFill>
                <a:latin typeface="Century Gothic"/>
                <a:cs typeface="Century Gothic"/>
              </a:rPr>
              <a:t>c</a:t>
            </a:r>
            <a:r>
              <a:rPr sz="1295" spc="-61" dirty="0">
                <a:solidFill>
                  <a:srgbClr val="0082BF"/>
                </a:solidFill>
                <a:latin typeface="Century Gothic"/>
                <a:cs typeface="Century Gothic"/>
              </a:rPr>
              <a:t>e</a:t>
            </a:r>
            <a:r>
              <a:rPr sz="1295" spc="-20" dirty="0">
                <a:solidFill>
                  <a:srgbClr val="0082BF"/>
                </a:solidFill>
                <a:latin typeface="Century Gothic"/>
                <a:cs typeface="Century Gothic"/>
              </a:rPr>
              <a:t> </a:t>
            </a:r>
            <a:r>
              <a:rPr sz="1295" spc="37" dirty="0">
                <a:solidFill>
                  <a:srgbClr val="0082BF"/>
                </a:solidFill>
                <a:latin typeface="Century Gothic"/>
                <a:cs typeface="Century Gothic"/>
              </a:rPr>
              <a:t>w</a:t>
            </a:r>
            <a:r>
              <a:rPr sz="1295" spc="3" dirty="0">
                <a:solidFill>
                  <a:srgbClr val="0082BF"/>
                </a:solidFill>
                <a:latin typeface="Century Gothic"/>
                <a:cs typeface="Century Gothic"/>
              </a:rPr>
              <a:t>as</a:t>
            </a:r>
            <a:r>
              <a:rPr sz="1295" spc="-20" dirty="0">
                <a:solidFill>
                  <a:srgbClr val="0082BF"/>
                </a:solidFill>
                <a:latin typeface="Century Gothic"/>
                <a:cs typeface="Century Gothic"/>
              </a:rPr>
              <a:t> </a:t>
            </a:r>
            <a:r>
              <a:rPr sz="1295" spc="31" dirty="0">
                <a:solidFill>
                  <a:srgbClr val="0082BF"/>
                </a:solidFill>
                <a:latin typeface="Century Gothic"/>
                <a:cs typeface="Century Gothic"/>
              </a:rPr>
              <a:t>ta</a:t>
            </a:r>
            <a:r>
              <a:rPr sz="1295" spc="3" dirty="0">
                <a:solidFill>
                  <a:srgbClr val="0082BF"/>
                </a:solidFill>
                <a:latin typeface="Century Gothic"/>
                <a:cs typeface="Century Gothic"/>
              </a:rPr>
              <a:t>k</a:t>
            </a:r>
            <a:r>
              <a:rPr sz="1295" spc="14" dirty="0">
                <a:solidFill>
                  <a:srgbClr val="0082BF"/>
                </a:solidFill>
                <a:latin typeface="Century Gothic"/>
                <a:cs typeface="Century Gothic"/>
              </a:rPr>
              <a:t>en</a:t>
            </a:r>
            <a:r>
              <a:rPr sz="1295" spc="-20" dirty="0">
                <a:solidFill>
                  <a:srgbClr val="0082BF"/>
                </a:solidFill>
                <a:latin typeface="Century Gothic"/>
                <a:cs typeface="Century Gothic"/>
              </a:rPr>
              <a:t> </a:t>
            </a:r>
            <a:r>
              <a:rPr sz="1295" spc="-27" dirty="0">
                <a:solidFill>
                  <a:srgbClr val="0082BF"/>
                </a:solidFill>
                <a:latin typeface="Century Gothic"/>
                <a:cs typeface="Century Gothic"/>
              </a:rPr>
              <a:t>b</a:t>
            </a:r>
            <a:r>
              <a:rPr sz="1295" spc="7" dirty="0">
                <a:solidFill>
                  <a:srgbClr val="0082BF"/>
                </a:solidFill>
                <a:latin typeface="Century Gothic"/>
                <a:cs typeface="Century Gothic"/>
              </a:rPr>
              <a:t>y</a:t>
            </a:r>
            <a:r>
              <a:rPr sz="1295" spc="-20" dirty="0">
                <a:solidFill>
                  <a:srgbClr val="0082BF"/>
                </a:solidFill>
                <a:latin typeface="Century Gothic"/>
                <a:cs typeface="Century Gothic"/>
              </a:rPr>
              <a:t> </a:t>
            </a:r>
            <a:r>
              <a:rPr sz="1295" spc="85" dirty="0">
                <a:solidFill>
                  <a:srgbClr val="0082BF"/>
                </a:solidFill>
                <a:latin typeface="Century Gothic"/>
                <a:cs typeface="Century Gothic"/>
              </a:rPr>
              <a:t>th</a:t>
            </a:r>
            <a:r>
              <a:rPr sz="1295" spc="-61" dirty="0">
                <a:solidFill>
                  <a:srgbClr val="0082BF"/>
                </a:solidFill>
                <a:latin typeface="Century Gothic"/>
                <a:cs typeface="Century Gothic"/>
              </a:rPr>
              <a:t>e</a:t>
            </a:r>
            <a:r>
              <a:rPr sz="1295" spc="-20" dirty="0">
                <a:solidFill>
                  <a:srgbClr val="0082BF"/>
                </a:solidFill>
                <a:latin typeface="Century Gothic"/>
                <a:cs typeface="Century Gothic"/>
              </a:rPr>
              <a:t> </a:t>
            </a:r>
            <a:r>
              <a:rPr sz="1295" spc="17" dirty="0">
                <a:solidFill>
                  <a:srgbClr val="0082BF"/>
                </a:solidFill>
                <a:latin typeface="Century Gothic"/>
                <a:cs typeface="Century Gothic"/>
              </a:rPr>
              <a:t>“</a:t>
            </a:r>
            <a:r>
              <a:rPr sz="1295" spc="-7" dirty="0">
                <a:solidFill>
                  <a:srgbClr val="0082BF"/>
                </a:solidFill>
                <a:latin typeface="Century Gothic"/>
                <a:cs typeface="Century Gothic"/>
              </a:rPr>
              <a:t>F</a:t>
            </a:r>
            <a:r>
              <a:rPr sz="1295" spc="-55" dirty="0">
                <a:solidFill>
                  <a:srgbClr val="0082BF"/>
                </a:solidFill>
                <a:latin typeface="Century Gothic"/>
                <a:cs typeface="Century Gothic"/>
              </a:rPr>
              <a:t>ood”</a:t>
            </a:r>
            <a:r>
              <a:rPr sz="1295" spc="-20" dirty="0">
                <a:solidFill>
                  <a:srgbClr val="0082BF"/>
                </a:solidFill>
                <a:latin typeface="Century Gothic"/>
                <a:cs typeface="Century Gothic"/>
              </a:rPr>
              <a:t> </a:t>
            </a:r>
            <a:r>
              <a:rPr sz="1295" spc="17" dirty="0">
                <a:solidFill>
                  <a:srgbClr val="0082BF"/>
                </a:solidFill>
                <a:latin typeface="Century Gothic"/>
                <a:cs typeface="Century Gothic"/>
              </a:rPr>
              <a:t>f</a:t>
            </a:r>
            <a:r>
              <a:rPr sz="1295" spc="-123" dirty="0">
                <a:solidFill>
                  <a:srgbClr val="0082BF"/>
                </a:solidFill>
                <a:latin typeface="Century Gothic"/>
                <a:cs typeface="Century Gothic"/>
              </a:rPr>
              <a:t>a</a:t>
            </a:r>
            <a:r>
              <a:rPr sz="1295" spc="-102" dirty="0">
                <a:solidFill>
                  <a:srgbClr val="0082BF"/>
                </a:solidFill>
                <a:latin typeface="Century Gothic"/>
                <a:cs typeface="Century Gothic"/>
              </a:rPr>
              <a:t>c</a:t>
            </a:r>
            <a:r>
              <a:rPr sz="1295" spc="58" dirty="0">
                <a:solidFill>
                  <a:srgbClr val="0082BF"/>
                </a:solidFill>
                <a:latin typeface="Century Gothic"/>
                <a:cs typeface="Century Gothic"/>
              </a:rPr>
              <a:t>t</a:t>
            </a:r>
            <a:r>
              <a:rPr sz="1295" spc="44" dirty="0">
                <a:solidFill>
                  <a:srgbClr val="0082BF"/>
                </a:solidFill>
                <a:latin typeface="Century Gothic"/>
                <a:cs typeface="Century Gothic"/>
              </a:rPr>
              <a:t>or</a:t>
            </a:r>
            <a:r>
              <a:rPr sz="1295" spc="-20" dirty="0">
                <a:solidFill>
                  <a:srgbClr val="0082BF"/>
                </a:solidFill>
                <a:latin typeface="Century Gothic"/>
                <a:cs typeface="Century Gothic"/>
              </a:rPr>
              <a:t> </a:t>
            </a:r>
            <a:r>
              <a:rPr sz="1295" spc="68" dirty="0">
                <a:solidFill>
                  <a:srgbClr val="0082BF"/>
                </a:solidFill>
                <a:latin typeface="Century Gothic"/>
                <a:cs typeface="Century Gothic"/>
              </a:rPr>
              <a:t>with  </a:t>
            </a:r>
            <a:r>
              <a:rPr sz="1295" spc="27" dirty="0">
                <a:solidFill>
                  <a:srgbClr val="0082BF"/>
                </a:solidFill>
                <a:latin typeface="Century Gothic"/>
                <a:cs typeface="Century Gothic"/>
              </a:rPr>
              <a:t>indicators</a:t>
            </a:r>
            <a:r>
              <a:rPr sz="1295" spc="-20" dirty="0">
                <a:solidFill>
                  <a:srgbClr val="0082BF"/>
                </a:solidFill>
                <a:latin typeface="Century Gothic"/>
                <a:cs typeface="Century Gothic"/>
              </a:rPr>
              <a:t> </a:t>
            </a:r>
            <a:r>
              <a:rPr sz="1295" spc="-3" dirty="0">
                <a:solidFill>
                  <a:srgbClr val="0082BF"/>
                </a:solidFill>
                <a:latin typeface="Century Gothic"/>
                <a:cs typeface="Century Gothic"/>
              </a:rPr>
              <a:t>of</a:t>
            </a:r>
            <a:r>
              <a:rPr sz="1295" spc="-20" dirty="0">
                <a:solidFill>
                  <a:srgbClr val="0082BF"/>
                </a:solidFill>
                <a:latin typeface="Century Gothic"/>
                <a:cs typeface="Century Gothic"/>
              </a:rPr>
              <a:t> </a:t>
            </a:r>
            <a:r>
              <a:rPr sz="1295" spc="17" dirty="0">
                <a:solidFill>
                  <a:srgbClr val="0082BF"/>
                </a:solidFill>
                <a:latin typeface="Century Gothic"/>
                <a:cs typeface="Century Gothic"/>
              </a:rPr>
              <a:t>38.8,</a:t>
            </a:r>
            <a:r>
              <a:rPr sz="1295" spc="-20" dirty="0">
                <a:solidFill>
                  <a:srgbClr val="0082BF"/>
                </a:solidFill>
                <a:latin typeface="Century Gothic"/>
                <a:cs typeface="Century Gothic"/>
              </a:rPr>
              <a:t> </a:t>
            </a:r>
            <a:r>
              <a:rPr sz="1295" spc="-51" dirty="0">
                <a:solidFill>
                  <a:srgbClr val="0082BF"/>
                </a:solidFill>
                <a:latin typeface="Century Gothic"/>
                <a:cs typeface="Century Gothic"/>
              </a:rPr>
              <a:t>41.6,</a:t>
            </a:r>
            <a:r>
              <a:rPr sz="1295" spc="-17" dirty="0">
                <a:solidFill>
                  <a:srgbClr val="0082BF"/>
                </a:solidFill>
                <a:latin typeface="Century Gothic"/>
                <a:cs typeface="Century Gothic"/>
              </a:rPr>
              <a:t> and</a:t>
            </a:r>
            <a:r>
              <a:rPr sz="1295" spc="-20" dirty="0">
                <a:solidFill>
                  <a:srgbClr val="0082BF"/>
                </a:solidFill>
                <a:latin typeface="Century Gothic"/>
                <a:cs typeface="Century Gothic"/>
              </a:rPr>
              <a:t> </a:t>
            </a:r>
            <a:r>
              <a:rPr sz="1295" spc="-61" dirty="0">
                <a:solidFill>
                  <a:srgbClr val="0082BF"/>
                </a:solidFill>
                <a:latin typeface="Century Gothic"/>
                <a:cs typeface="Century Gothic"/>
              </a:rPr>
              <a:t>19.6,</a:t>
            </a:r>
            <a:r>
              <a:rPr sz="1295" spc="-20" dirty="0">
                <a:solidFill>
                  <a:srgbClr val="0082BF"/>
                </a:solidFill>
                <a:latin typeface="Century Gothic"/>
                <a:cs typeface="Century Gothic"/>
              </a:rPr>
              <a:t> </a:t>
            </a:r>
            <a:r>
              <a:rPr sz="1295" spc="3" dirty="0">
                <a:solidFill>
                  <a:srgbClr val="0082BF"/>
                </a:solidFill>
                <a:latin typeface="Century Gothic"/>
                <a:cs typeface="Century Gothic"/>
              </a:rPr>
              <a:t>respectively.</a:t>
            </a:r>
            <a:endParaRPr sz="1295">
              <a:latin typeface="Century Gothic"/>
              <a:cs typeface="Century Gothic"/>
            </a:endParaRPr>
          </a:p>
        </p:txBody>
      </p:sp>
      <p:sp>
        <p:nvSpPr>
          <p:cNvPr id="14" name="object 14"/>
          <p:cNvSpPr/>
          <p:nvPr/>
        </p:nvSpPr>
        <p:spPr>
          <a:xfrm>
            <a:off x="5592658" y="6422318"/>
            <a:ext cx="355023" cy="435985"/>
          </a:xfrm>
          <a:custGeom>
            <a:avLst/>
            <a:gdLst/>
            <a:ahLst/>
            <a:cxnLst/>
            <a:rect l="l" t="t" r="r" b="b"/>
            <a:pathLst>
              <a:path w="520700" h="639445">
                <a:moveTo>
                  <a:pt x="520492" y="639004"/>
                </a:moveTo>
                <a:lnTo>
                  <a:pt x="0" y="639004"/>
                </a:lnTo>
                <a:lnTo>
                  <a:pt x="0" y="0"/>
                </a:lnTo>
                <a:lnTo>
                  <a:pt x="520492" y="0"/>
                </a:lnTo>
                <a:lnTo>
                  <a:pt x="520492" y="639004"/>
                </a:lnTo>
                <a:close/>
              </a:path>
            </a:pathLst>
          </a:custGeom>
          <a:solidFill>
            <a:srgbClr val="F7CBB1"/>
          </a:solidFill>
        </p:spPr>
        <p:txBody>
          <a:bodyPr wrap="square" lIns="0" tIns="0" rIns="0" bIns="0" rtlCol="0"/>
          <a:lstStyle/>
          <a:p>
            <a:endParaRPr sz="1227"/>
          </a:p>
        </p:txBody>
      </p:sp>
      <p:sp>
        <p:nvSpPr>
          <p:cNvPr id="15" name="object 15"/>
          <p:cNvSpPr/>
          <p:nvPr/>
        </p:nvSpPr>
        <p:spPr>
          <a:xfrm>
            <a:off x="4160889" y="6419238"/>
            <a:ext cx="1375497" cy="439016"/>
          </a:xfrm>
          <a:custGeom>
            <a:avLst/>
            <a:gdLst/>
            <a:ahLst/>
            <a:cxnLst/>
            <a:rect l="l" t="t" r="r" b="b"/>
            <a:pathLst>
              <a:path w="2017395" h="643890">
                <a:moveTo>
                  <a:pt x="2017075" y="643514"/>
                </a:moveTo>
                <a:lnTo>
                  <a:pt x="0" y="643514"/>
                </a:lnTo>
                <a:lnTo>
                  <a:pt x="57690" y="0"/>
                </a:lnTo>
                <a:lnTo>
                  <a:pt x="2017075" y="0"/>
                </a:lnTo>
                <a:lnTo>
                  <a:pt x="2017075" y="643514"/>
                </a:lnTo>
                <a:close/>
              </a:path>
            </a:pathLst>
          </a:custGeom>
          <a:solidFill>
            <a:srgbClr val="E4A8CB"/>
          </a:solidFill>
        </p:spPr>
        <p:txBody>
          <a:bodyPr wrap="square" lIns="0" tIns="0" rIns="0" bIns="0" rtlCol="0"/>
          <a:lstStyle/>
          <a:p>
            <a:endParaRPr sz="1227"/>
          </a:p>
        </p:txBody>
      </p:sp>
      <p:sp>
        <p:nvSpPr>
          <p:cNvPr id="16" name="object 16"/>
          <p:cNvSpPr/>
          <p:nvPr/>
        </p:nvSpPr>
        <p:spPr>
          <a:xfrm>
            <a:off x="1641585" y="6590328"/>
            <a:ext cx="133783" cy="267999"/>
          </a:xfrm>
          <a:custGeom>
            <a:avLst/>
            <a:gdLst/>
            <a:ahLst/>
            <a:cxnLst/>
            <a:rect l="l" t="t" r="r" b="b"/>
            <a:pathLst>
              <a:path w="196215" h="393065">
                <a:moveTo>
                  <a:pt x="195872" y="392583"/>
                </a:moveTo>
                <a:lnTo>
                  <a:pt x="0" y="392583"/>
                </a:lnTo>
                <a:lnTo>
                  <a:pt x="0" y="0"/>
                </a:lnTo>
                <a:lnTo>
                  <a:pt x="191880" y="0"/>
                </a:lnTo>
                <a:lnTo>
                  <a:pt x="195872" y="392583"/>
                </a:lnTo>
                <a:close/>
              </a:path>
            </a:pathLst>
          </a:custGeom>
          <a:solidFill>
            <a:srgbClr val="07B5DB"/>
          </a:solidFill>
        </p:spPr>
        <p:txBody>
          <a:bodyPr wrap="square" lIns="0" tIns="0" rIns="0" bIns="0" rtlCol="0"/>
          <a:lstStyle/>
          <a:p>
            <a:endParaRPr sz="1227"/>
          </a:p>
        </p:txBody>
      </p:sp>
      <p:sp>
        <p:nvSpPr>
          <p:cNvPr id="17" name="object 17"/>
          <p:cNvSpPr/>
          <p:nvPr/>
        </p:nvSpPr>
        <p:spPr>
          <a:xfrm>
            <a:off x="6216416" y="6549732"/>
            <a:ext cx="5177703" cy="308264"/>
          </a:xfrm>
          <a:custGeom>
            <a:avLst/>
            <a:gdLst/>
            <a:ahLst/>
            <a:cxnLst/>
            <a:rect l="l" t="t" r="r" b="b"/>
            <a:pathLst>
              <a:path w="7593965" h="452120">
                <a:moveTo>
                  <a:pt x="7593799" y="0"/>
                </a:moveTo>
                <a:lnTo>
                  <a:pt x="134366" y="0"/>
                </a:lnTo>
                <a:lnTo>
                  <a:pt x="0" y="452120"/>
                </a:lnTo>
                <a:lnTo>
                  <a:pt x="7592060" y="452120"/>
                </a:lnTo>
                <a:lnTo>
                  <a:pt x="7593799" y="0"/>
                </a:lnTo>
                <a:close/>
              </a:path>
            </a:pathLst>
          </a:custGeom>
          <a:solidFill>
            <a:srgbClr val="E6332A"/>
          </a:solidFill>
        </p:spPr>
        <p:txBody>
          <a:bodyPr wrap="square" lIns="0" tIns="0" rIns="0" bIns="0" rtlCol="0"/>
          <a:lstStyle/>
          <a:p>
            <a:endParaRPr sz="1227"/>
          </a:p>
        </p:txBody>
      </p:sp>
      <p:grpSp>
        <p:nvGrpSpPr>
          <p:cNvPr id="18" name="object 18"/>
          <p:cNvGrpSpPr/>
          <p:nvPr/>
        </p:nvGrpSpPr>
        <p:grpSpPr>
          <a:xfrm>
            <a:off x="4437282" y="1458876"/>
            <a:ext cx="4600142" cy="3677949"/>
            <a:chOff x="5339613" y="2139684"/>
            <a:chExt cx="6746875" cy="5394325"/>
          </a:xfrm>
        </p:grpSpPr>
        <p:sp>
          <p:nvSpPr>
            <p:cNvPr id="19" name="object 19"/>
            <p:cNvSpPr/>
            <p:nvPr/>
          </p:nvSpPr>
          <p:spPr>
            <a:xfrm>
              <a:off x="5347144" y="2462656"/>
              <a:ext cx="443865" cy="104139"/>
            </a:xfrm>
            <a:custGeom>
              <a:avLst/>
              <a:gdLst/>
              <a:ahLst/>
              <a:cxnLst/>
              <a:rect l="l" t="t" r="r" b="b"/>
              <a:pathLst>
                <a:path w="443864" h="104139">
                  <a:moveTo>
                    <a:pt x="443484" y="0"/>
                  </a:moveTo>
                  <a:lnTo>
                    <a:pt x="0" y="0"/>
                  </a:lnTo>
                  <a:lnTo>
                    <a:pt x="0" y="103644"/>
                  </a:lnTo>
                  <a:lnTo>
                    <a:pt x="443484" y="103644"/>
                  </a:lnTo>
                  <a:lnTo>
                    <a:pt x="443484" y="0"/>
                  </a:lnTo>
                  <a:close/>
                </a:path>
              </a:pathLst>
            </a:custGeom>
            <a:solidFill>
              <a:srgbClr val="94CFE5"/>
            </a:solidFill>
          </p:spPr>
          <p:txBody>
            <a:bodyPr wrap="square" lIns="0" tIns="0" rIns="0" bIns="0" rtlCol="0"/>
            <a:lstStyle/>
            <a:p>
              <a:endParaRPr sz="1227"/>
            </a:p>
          </p:txBody>
        </p:sp>
        <p:sp>
          <p:nvSpPr>
            <p:cNvPr id="20" name="object 20"/>
            <p:cNvSpPr/>
            <p:nvPr/>
          </p:nvSpPr>
          <p:spPr>
            <a:xfrm>
              <a:off x="5347144" y="2359024"/>
              <a:ext cx="2873375" cy="104139"/>
            </a:xfrm>
            <a:custGeom>
              <a:avLst/>
              <a:gdLst/>
              <a:ahLst/>
              <a:cxnLst/>
              <a:rect l="l" t="t" r="r" b="b"/>
              <a:pathLst>
                <a:path w="2873375" h="104139">
                  <a:moveTo>
                    <a:pt x="2873006" y="0"/>
                  </a:moveTo>
                  <a:lnTo>
                    <a:pt x="0" y="0"/>
                  </a:lnTo>
                  <a:lnTo>
                    <a:pt x="0" y="103631"/>
                  </a:lnTo>
                  <a:lnTo>
                    <a:pt x="2873006" y="103631"/>
                  </a:lnTo>
                  <a:lnTo>
                    <a:pt x="2873006" y="0"/>
                  </a:lnTo>
                  <a:close/>
                </a:path>
              </a:pathLst>
            </a:custGeom>
            <a:solidFill>
              <a:srgbClr val="FFDE75"/>
            </a:solidFill>
          </p:spPr>
          <p:txBody>
            <a:bodyPr wrap="square" lIns="0" tIns="0" rIns="0" bIns="0" rtlCol="0"/>
            <a:lstStyle/>
            <a:p>
              <a:endParaRPr sz="1227"/>
            </a:p>
          </p:txBody>
        </p:sp>
        <p:sp>
          <p:nvSpPr>
            <p:cNvPr id="21" name="object 21"/>
            <p:cNvSpPr/>
            <p:nvPr/>
          </p:nvSpPr>
          <p:spPr>
            <a:xfrm>
              <a:off x="5347144" y="2255380"/>
              <a:ext cx="6739255" cy="104139"/>
            </a:xfrm>
            <a:custGeom>
              <a:avLst/>
              <a:gdLst/>
              <a:ahLst/>
              <a:cxnLst/>
              <a:rect l="l" t="t" r="r" b="b"/>
              <a:pathLst>
                <a:path w="6739255" h="104139">
                  <a:moveTo>
                    <a:pt x="6739039" y="0"/>
                  </a:moveTo>
                  <a:lnTo>
                    <a:pt x="0" y="0"/>
                  </a:lnTo>
                  <a:lnTo>
                    <a:pt x="0" y="103631"/>
                  </a:lnTo>
                  <a:lnTo>
                    <a:pt x="6739039" y="103631"/>
                  </a:lnTo>
                  <a:lnTo>
                    <a:pt x="6739039" y="0"/>
                  </a:lnTo>
                  <a:close/>
                </a:path>
              </a:pathLst>
            </a:custGeom>
            <a:solidFill>
              <a:srgbClr val="E5332A"/>
            </a:solidFill>
          </p:spPr>
          <p:txBody>
            <a:bodyPr wrap="square" lIns="0" tIns="0" rIns="0" bIns="0" rtlCol="0"/>
            <a:lstStyle/>
            <a:p>
              <a:endParaRPr sz="1227"/>
            </a:p>
          </p:txBody>
        </p:sp>
        <p:sp>
          <p:nvSpPr>
            <p:cNvPr id="22" name="object 22"/>
            <p:cNvSpPr/>
            <p:nvPr/>
          </p:nvSpPr>
          <p:spPr>
            <a:xfrm>
              <a:off x="5347144" y="3002546"/>
              <a:ext cx="843915" cy="104139"/>
            </a:xfrm>
            <a:custGeom>
              <a:avLst/>
              <a:gdLst/>
              <a:ahLst/>
              <a:cxnLst/>
              <a:rect l="l" t="t" r="r" b="b"/>
              <a:pathLst>
                <a:path w="843914" h="104139">
                  <a:moveTo>
                    <a:pt x="843584" y="0"/>
                  </a:moveTo>
                  <a:lnTo>
                    <a:pt x="0" y="0"/>
                  </a:lnTo>
                  <a:lnTo>
                    <a:pt x="0" y="103644"/>
                  </a:lnTo>
                  <a:lnTo>
                    <a:pt x="843584" y="103644"/>
                  </a:lnTo>
                  <a:lnTo>
                    <a:pt x="843584" y="0"/>
                  </a:lnTo>
                  <a:close/>
                </a:path>
              </a:pathLst>
            </a:custGeom>
            <a:solidFill>
              <a:srgbClr val="94CFE5"/>
            </a:solidFill>
          </p:spPr>
          <p:txBody>
            <a:bodyPr wrap="square" lIns="0" tIns="0" rIns="0" bIns="0" rtlCol="0"/>
            <a:lstStyle/>
            <a:p>
              <a:endParaRPr sz="1227"/>
            </a:p>
          </p:txBody>
        </p:sp>
        <p:sp>
          <p:nvSpPr>
            <p:cNvPr id="23" name="object 23"/>
            <p:cNvSpPr/>
            <p:nvPr/>
          </p:nvSpPr>
          <p:spPr>
            <a:xfrm>
              <a:off x="5347144" y="2898914"/>
              <a:ext cx="1685289" cy="104139"/>
            </a:xfrm>
            <a:custGeom>
              <a:avLst/>
              <a:gdLst/>
              <a:ahLst/>
              <a:cxnLst/>
              <a:rect l="l" t="t" r="r" b="b"/>
              <a:pathLst>
                <a:path w="1685290" h="104139">
                  <a:moveTo>
                    <a:pt x="1684756" y="0"/>
                  </a:moveTo>
                  <a:lnTo>
                    <a:pt x="0" y="0"/>
                  </a:lnTo>
                  <a:lnTo>
                    <a:pt x="0" y="103631"/>
                  </a:lnTo>
                  <a:lnTo>
                    <a:pt x="1684756" y="103631"/>
                  </a:lnTo>
                  <a:lnTo>
                    <a:pt x="1684756" y="0"/>
                  </a:lnTo>
                  <a:close/>
                </a:path>
              </a:pathLst>
            </a:custGeom>
            <a:solidFill>
              <a:srgbClr val="FFDE75"/>
            </a:solidFill>
          </p:spPr>
          <p:txBody>
            <a:bodyPr wrap="square" lIns="0" tIns="0" rIns="0" bIns="0" rtlCol="0"/>
            <a:lstStyle/>
            <a:p>
              <a:endParaRPr sz="1227"/>
            </a:p>
          </p:txBody>
        </p:sp>
        <p:sp>
          <p:nvSpPr>
            <p:cNvPr id="24" name="object 24"/>
            <p:cNvSpPr/>
            <p:nvPr/>
          </p:nvSpPr>
          <p:spPr>
            <a:xfrm>
              <a:off x="5347144" y="2792869"/>
              <a:ext cx="6341745" cy="106045"/>
            </a:xfrm>
            <a:custGeom>
              <a:avLst/>
              <a:gdLst/>
              <a:ahLst/>
              <a:cxnLst/>
              <a:rect l="l" t="t" r="r" b="b"/>
              <a:pathLst>
                <a:path w="6341745" h="106044">
                  <a:moveTo>
                    <a:pt x="6341351" y="0"/>
                  </a:moveTo>
                  <a:lnTo>
                    <a:pt x="0" y="0"/>
                  </a:lnTo>
                  <a:lnTo>
                    <a:pt x="0" y="106045"/>
                  </a:lnTo>
                  <a:lnTo>
                    <a:pt x="6341351" y="106045"/>
                  </a:lnTo>
                  <a:lnTo>
                    <a:pt x="6341351" y="0"/>
                  </a:lnTo>
                  <a:close/>
                </a:path>
              </a:pathLst>
            </a:custGeom>
            <a:solidFill>
              <a:srgbClr val="E5332A"/>
            </a:solidFill>
          </p:spPr>
          <p:txBody>
            <a:bodyPr wrap="square" lIns="0" tIns="0" rIns="0" bIns="0" rtlCol="0"/>
            <a:lstStyle/>
            <a:p>
              <a:endParaRPr sz="1227"/>
            </a:p>
          </p:txBody>
        </p:sp>
        <p:sp>
          <p:nvSpPr>
            <p:cNvPr id="25" name="object 25"/>
            <p:cNvSpPr/>
            <p:nvPr/>
          </p:nvSpPr>
          <p:spPr>
            <a:xfrm>
              <a:off x="5347144" y="3540036"/>
              <a:ext cx="1073150" cy="106680"/>
            </a:xfrm>
            <a:custGeom>
              <a:avLst/>
              <a:gdLst/>
              <a:ahLst/>
              <a:cxnLst/>
              <a:rect l="l" t="t" r="r" b="b"/>
              <a:pathLst>
                <a:path w="1073150" h="106679">
                  <a:moveTo>
                    <a:pt x="1072553" y="0"/>
                  </a:moveTo>
                  <a:lnTo>
                    <a:pt x="0" y="0"/>
                  </a:lnTo>
                  <a:lnTo>
                    <a:pt x="0" y="106057"/>
                  </a:lnTo>
                  <a:lnTo>
                    <a:pt x="1072553" y="106057"/>
                  </a:lnTo>
                  <a:lnTo>
                    <a:pt x="1072553" y="0"/>
                  </a:lnTo>
                  <a:close/>
                </a:path>
              </a:pathLst>
            </a:custGeom>
            <a:solidFill>
              <a:srgbClr val="94CFE5"/>
            </a:solidFill>
          </p:spPr>
          <p:txBody>
            <a:bodyPr wrap="square" lIns="0" tIns="0" rIns="0" bIns="0" rtlCol="0"/>
            <a:lstStyle/>
            <a:p>
              <a:endParaRPr sz="1227"/>
            </a:p>
          </p:txBody>
        </p:sp>
        <p:sp>
          <p:nvSpPr>
            <p:cNvPr id="26" name="object 26"/>
            <p:cNvSpPr/>
            <p:nvPr/>
          </p:nvSpPr>
          <p:spPr>
            <a:xfrm>
              <a:off x="5347144" y="3436404"/>
              <a:ext cx="1800860" cy="104139"/>
            </a:xfrm>
            <a:custGeom>
              <a:avLst/>
              <a:gdLst/>
              <a:ahLst/>
              <a:cxnLst/>
              <a:rect l="l" t="t" r="r" b="b"/>
              <a:pathLst>
                <a:path w="1800859" h="104139">
                  <a:moveTo>
                    <a:pt x="1800453" y="0"/>
                  </a:moveTo>
                  <a:lnTo>
                    <a:pt x="0" y="0"/>
                  </a:lnTo>
                  <a:lnTo>
                    <a:pt x="0" y="103631"/>
                  </a:lnTo>
                  <a:lnTo>
                    <a:pt x="1800453" y="103631"/>
                  </a:lnTo>
                  <a:lnTo>
                    <a:pt x="1800453" y="0"/>
                  </a:lnTo>
                  <a:close/>
                </a:path>
              </a:pathLst>
            </a:custGeom>
            <a:solidFill>
              <a:srgbClr val="FFDE75"/>
            </a:solidFill>
          </p:spPr>
          <p:txBody>
            <a:bodyPr wrap="square" lIns="0" tIns="0" rIns="0" bIns="0" rtlCol="0"/>
            <a:lstStyle/>
            <a:p>
              <a:endParaRPr sz="1227"/>
            </a:p>
          </p:txBody>
        </p:sp>
        <p:sp>
          <p:nvSpPr>
            <p:cNvPr id="27" name="object 27"/>
            <p:cNvSpPr/>
            <p:nvPr/>
          </p:nvSpPr>
          <p:spPr>
            <a:xfrm>
              <a:off x="5347144" y="3332759"/>
              <a:ext cx="5994400" cy="104139"/>
            </a:xfrm>
            <a:custGeom>
              <a:avLst/>
              <a:gdLst/>
              <a:ahLst/>
              <a:cxnLst/>
              <a:rect l="l" t="t" r="r" b="b"/>
              <a:pathLst>
                <a:path w="5994400" h="104139">
                  <a:moveTo>
                    <a:pt x="5994273" y="0"/>
                  </a:moveTo>
                  <a:lnTo>
                    <a:pt x="0" y="0"/>
                  </a:lnTo>
                  <a:lnTo>
                    <a:pt x="0" y="103631"/>
                  </a:lnTo>
                  <a:lnTo>
                    <a:pt x="5994273" y="103631"/>
                  </a:lnTo>
                  <a:lnTo>
                    <a:pt x="5994273" y="0"/>
                  </a:lnTo>
                  <a:close/>
                </a:path>
              </a:pathLst>
            </a:custGeom>
            <a:solidFill>
              <a:srgbClr val="E5332A"/>
            </a:solidFill>
          </p:spPr>
          <p:txBody>
            <a:bodyPr wrap="square" lIns="0" tIns="0" rIns="0" bIns="0" rtlCol="0"/>
            <a:lstStyle/>
            <a:p>
              <a:endParaRPr sz="1227"/>
            </a:p>
          </p:txBody>
        </p:sp>
        <p:sp>
          <p:nvSpPr>
            <p:cNvPr id="28" name="object 28"/>
            <p:cNvSpPr/>
            <p:nvPr/>
          </p:nvSpPr>
          <p:spPr>
            <a:xfrm>
              <a:off x="5347144" y="4079925"/>
              <a:ext cx="1268095" cy="104139"/>
            </a:xfrm>
            <a:custGeom>
              <a:avLst/>
              <a:gdLst/>
              <a:ahLst/>
              <a:cxnLst/>
              <a:rect l="l" t="t" r="r" b="b"/>
              <a:pathLst>
                <a:path w="1268095" h="104139">
                  <a:moveTo>
                    <a:pt x="1267777" y="0"/>
                  </a:moveTo>
                  <a:lnTo>
                    <a:pt x="0" y="0"/>
                  </a:lnTo>
                  <a:lnTo>
                    <a:pt x="0" y="103644"/>
                  </a:lnTo>
                  <a:lnTo>
                    <a:pt x="1267777" y="103644"/>
                  </a:lnTo>
                  <a:lnTo>
                    <a:pt x="1267777" y="0"/>
                  </a:lnTo>
                  <a:close/>
                </a:path>
              </a:pathLst>
            </a:custGeom>
            <a:solidFill>
              <a:srgbClr val="94CFE5"/>
            </a:solidFill>
          </p:spPr>
          <p:txBody>
            <a:bodyPr wrap="square" lIns="0" tIns="0" rIns="0" bIns="0" rtlCol="0"/>
            <a:lstStyle/>
            <a:p>
              <a:endParaRPr sz="1227"/>
            </a:p>
          </p:txBody>
        </p:sp>
        <p:sp>
          <p:nvSpPr>
            <p:cNvPr id="29" name="object 29"/>
            <p:cNvSpPr/>
            <p:nvPr/>
          </p:nvSpPr>
          <p:spPr>
            <a:xfrm>
              <a:off x="5347144" y="3976293"/>
              <a:ext cx="2882900" cy="104139"/>
            </a:xfrm>
            <a:custGeom>
              <a:avLst/>
              <a:gdLst/>
              <a:ahLst/>
              <a:cxnLst/>
              <a:rect l="l" t="t" r="r" b="b"/>
              <a:pathLst>
                <a:path w="2882900" h="104139">
                  <a:moveTo>
                    <a:pt x="2882645" y="0"/>
                  </a:moveTo>
                  <a:lnTo>
                    <a:pt x="0" y="0"/>
                  </a:lnTo>
                  <a:lnTo>
                    <a:pt x="0" y="103632"/>
                  </a:lnTo>
                  <a:lnTo>
                    <a:pt x="2882645" y="103632"/>
                  </a:lnTo>
                  <a:lnTo>
                    <a:pt x="2882645" y="0"/>
                  </a:lnTo>
                  <a:close/>
                </a:path>
              </a:pathLst>
            </a:custGeom>
            <a:solidFill>
              <a:srgbClr val="FFDE75"/>
            </a:solidFill>
          </p:spPr>
          <p:txBody>
            <a:bodyPr wrap="square" lIns="0" tIns="0" rIns="0" bIns="0" rtlCol="0"/>
            <a:lstStyle/>
            <a:p>
              <a:endParaRPr sz="1227"/>
            </a:p>
          </p:txBody>
        </p:sp>
        <p:sp>
          <p:nvSpPr>
            <p:cNvPr id="30" name="object 30"/>
            <p:cNvSpPr/>
            <p:nvPr/>
          </p:nvSpPr>
          <p:spPr>
            <a:xfrm>
              <a:off x="5347144" y="3872649"/>
              <a:ext cx="4806315" cy="104139"/>
            </a:xfrm>
            <a:custGeom>
              <a:avLst/>
              <a:gdLst/>
              <a:ahLst/>
              <a:cxnLst/>
              <a:rect l="l" t="t" r="r" b="b"/>
              <a:pathLst>
                <a:path w="4806315" h="104139">
                  <a:moveTo>
                    <a:pt x="4806022" y="0"/>
                  </a:moveTo>
                  <a:lnTo>
                    <a:pt x="0" y="0"/>
                  </a:lnTo>
                  <a:lnTo>
                    <a:pt x="0" y="103644"/>
                  </a:lnTo>
                  <a:lnTo>
                    <a:pt x="4806022" y="103644"/>
                  </a:lnTo>
                  <a:lnTo>
                    <a:pt x="4806022" y="0"/>
                  </a:lnTo>
                  <a:close/>
                </a:path>
              </a:pathLst>
            </a:custGeom>
            <a:solidFill>
              <a:srgbClr val="E5332A"/>
            </a:solidFill>
          </p:spPr>
          <p:txBody>
            <a:bodyPr wrap="square" lIns="0" tIns="0" rIns="0" bIns="0" rtlCol="0"/>
            <a:lstStyle/>
            <a:p>
              <a:endParaRPr sz="1227"/>
            </a:p>
          </p:txBody>
        </p:sp>
        <p:sp>
          <p:nvSpPr>
            <p:cNvPr id="31" name="object 31"/>
            <p:cNvSpPr/>
            <p:nvPr/>
          </p:nvSpPr>
          <p:spPr>
            <a:xfrm>
              <a:off x="5347144" y="4619828"/>
              <a:ext cx="976630" cy="104139"/>
            </a:xfrm>
            <a:custGeom>
              <a:avLst/>
              <a:gdLst/>
              <a:ahLst/>
              <a:cxnLst/>
              <a:rect l="l" t="t" r="r" b="b"/>
              <a:pathLst>
                <a:path w="976629" h="104139">
                  <a:moveTo>
                    <a:pt x="976147" y="0"/>
                  </a:moveTo>
                  <a:lnTo>
                    <a:pt x="0" y="0"/>
                  </a:lnTo>
                  <a:lnTo>
                    <a:pt x="0" y="103644"/>
                  </a:lnTo>
                  <a:lnTo>
                    <a:pt x="976147" y="103644"/>
                  </a:lnTo>
                  <a:lnTo>
                    <a:pt x="976147" y="0"/>
                  </a:lnTo>
                  <a:close/>
                </a:path>
              </a:pathLst>
            </a:custGeom>
            <a:solidFill>
              <a:srgbClr val="94CFE5"/>
            </a:solidFill>
          </p:spPr>
          <p:txBody>
            <a:bodyPr wrap="square" lIns="0" tIns="0" rIns="0" bIns="0" rtlCol="0"/>
            <a:lstStyle/>
            <a:p>
              <a:endParaRPr sz="1227"/>
            </a:p>
          </p:txBody>
        </p:sp>
        <p:sp>
          <p:nvSpPr>
            <p:cNvPr id="32" name="object 32"/>
            <p:cNvSpPr/>
            <p:nvPr/>
          </p:nvSpPr>
          <p:spPr>
            <a:xfrm>
              <a:off x="5347144" y="4516196"/>
              <a:ext cx="3140710" cy="104139"/>
            </a:xfrm>
            <a:custGeom>
              <a:avLst/>
              <a:gdLst/>
              <a:ahLst/>
              <a:cxnLst/>
              <a:rect l="l" t="t" r="r" b="b"/>
              <a:pathLst>
                <a:path w="3140709" h="104139">
                  <a:moveTo>
                    <a:pt x="3140544" y="0"/>
                  </a:moveTo>
                  <a:lnTo>
                    <a:pt x="0" y="0"/>
                  </a:lnTo>
                  <a:lnTo>
                    <a:pt x="0" y="103632"/>
                  </a:lnTo>
                  <a:lnTo>
                    <a:pt x="3140544" y="103632"/>
                  </a:lnTo>
                  <a:lnTo>
                    <a:pt x="3140544" y="0"/>
                  </a:lnTo>
                  <a:close/>
                </a:path>
              </a:pathLst>
            </a:custGeom>
            <a:solidFill>
              <a:srgbClr val="FFDE75"/>
            </a:solidFill>
          </p:spPr>
          <p:txBody>
            <a:bodyPr wrap="square" lIns="0" tIns="0" rIns="0" bIns="0" rtlCol="0"/>
            <a:lstStyle/>
            <a:p>
              <a:endParaRPr sz="1227"/>
            </a:p>
          </p:txBody>
        </p:sp>
        <p:sp>
          <p:nvSpPr>
            <p:cNvPr id="33" name="object 33"/>
            <p:cNvSpPr/>
            <p:nvPr/>
          </p:nvSpPr>
          <p:spPr>
            <a:xfrm>
              <a:off x="5347144" y="4412538"/>
              <a:ext cx="4753610" cy="104139"/>
            </a:xfrm>
            <a:custGeom>
              <a:avLst/>
              <a:gdLst/>
              <a:ahLst/>
              <a:cxnLst/>
              <a:rect l="l" t="t" r="r" b="b"/>
              <a:pathLst>
                <a:path w="4753609" h="104139">
                  <a:moveTo>
                    <a:pt x="4752987" y="0"/>
                  </a:moveTo>
                  <a:lnTo>
                    <a:pt x="0" y="0"/>
                  </a:lnTo>
                  <a:lnTo>
                    <a:pt x="0" y="103644"/>
                  </a:lnTo>
                  <a:lnTo>
                    <a:pt x="4752987" y="103644"/>
                  </a:lnTo>
                  <a:lnTo>
                    <a:pt x="4752987" y="0"/>
                  </a:lnTo>
                  <a:close/>
                </a:path>
              </a:pathLst>
            </a:custGeom>
            <a:solidFill>
              <a:srgbClr val="E5332A"/>
            </a:solidFill>
          </p:spPr>
          <p:txBody>
            <a:bodyPr wrap="square" lIns="0" tIns="0" rIns="0" bIns="0" rtlCol="0"/>
            <a:lstStyle/>
            <a:p>
              <a:endParaRPr sz="1227"/>
            </a:p>
          </p:txBody>
        </p:sp>
        <p:sp>
          <p:nvSpPr>
            <p:cNvPr id="34" name="object 34"/>
            <p:cNvSpPr/>
            <p:nvPr/>
          </p:nvSpPr>
          <p:spPr>
            <a:xfrm>
              <a:off x="5347144" y="5159717"/>
              <a:ext cx="1995805" cy="104139"/>
            </a:xfrm>
            <a:custGeom>
              <a:avLst/>
              <a:gdLst/>
              <a:ahLst/>
              <a:cxnLst/>
              <a:rect l="l" t="t" r="r" b="b"/>
              <a:pathLst>
                <a:path w="1995804" h="104139">
                  <a:moveTo>
                    <a:pt x="1995677" y="0"/>
                  </a:moveTo>
                  <a:lnTo>
                    <a:pt x="0" y="0"/>
                  </a:lnTo>
                  <a:lnTo>
                    <a:pt x="0" y="103632"/>
                  </a:lnTo>
                  <a:lnTo>
                    <a:pt x="1995677" y="103632"/>
                  </a:lnTo>
                  <a:lnTo>
                    <a:pt x="1995677" y="0"/>
                  </a:lnTo>
                  <a:close/>
                </a:path>
              </a:pathLst>
            </a:custGeom>
            <a:solidFill>
              <a:srgbClr val="94CFE5"/>
            </a:solidFill>
          </p:spPr>
          <p:txBody>
            <a:bodyPr wrap="square" lIns="0" tIns="0" rIns="0" bIns="0" rtlCol="0"/>
            <a:lstStyle/>
            <a:p>
              <a:endParaRPr sz="1227"/>
            </a:p>
          </p:txBody>
        </p:sp>
        <p:sp>
          <p:nvSpPr>
            <p:cNvPr id="35" name="object 35"/>
            <p:cNvSpPr/>
            <p:nvPr/>
          </p:nvSpPr>
          <p:spPr>
            <a:xfrm>
              <a:off x="5347144" y="5056085"/>
              <a:ext cx="3015615" cy="104139"/>
            </a:xfrm>
            <a:custGeom>
              <a:avLst/>
              <a:gdLst/>
              <a:ahLst/>
              <a:cxnLst/>
              <a:rect l="l" t="t" r="r" b="b"/>
              <a:pathLst>
                <a:path w="3015615" h="104139">
                  <a:moveTo>
                    <a:pt x="3015208" y="0"/>
                  </a:moveTo>
                  <a:lnTo>
                    <a:pt x="0" y="0"/>
                  </a:lnTo>
                  <a:lnTo>
                    <a:pt x="0" y="103632"/>
                  </a:lnTo>
                  <a:lnTo>
                    <a:pt x="3015208" y="103632"/>
                  </a:lnTo>
                  <a:lnTo>
                    <a:pt x="3015208" y="0"/>
                  </a:lnTo>
                  <a:close/>
                </a:path>
              </a:pathLst>
            </a:custGeom>
            <a:solidFill>
              <a:srgbClr val="FFDE75"/>
            </a:solidFill>
          </p:spPr>
          <p:txBody>
            <a:bodyPr wrap="square" lIns="0" tIns="0" rIns="0" bIns="0" rtlCol="0"/>
            <a:lstStyle/>
            <a:p>
              <a:endParaRPr sz="1227"/>
            </a:p>
          </p:txBody>
        </p:sp>
        <p:sp>
          <p:nvSpPr>
            <p:cNvPr id="36" name="object 36"/>
            <p:cNvSpPr/>
            <p:nvPr/>
          </p:nvSpPr>
          <p:spPr>
            <a:xfrm>
              <a:off x="5347144" y="4950028"/>
              <a:ext cx="3858895" cy="106680"/>
            </a:xfrm>
            <a:custGeom>
              <a:avLst/>
              <a:gdLst/>
              <a:ahLst/>
              <a:cxnLst/>
              <a:rect l="l" t="t" r="r" b="b"/>
              <a:pathLst>
                <a:path w="3858895" h="106679">
                  <a:moveTo>
                    <a:pt x="3858806" y="0"/>
                  </a:moveTo>
                  <a:lnTo>
                    <a:pt x="0" y="0"/>
                  </a:lnTo>
                  <a:lnTo>
                    <a:pt x="0" y="106057"/>
                  </a:lnTo>
                  <a:lnTo>
                    <a:pt x="3858806" y="106057"/>
                  </a:lnTo>
                  <a:lnTo>
                    <a:pt x="3858806" y="0"/>
                  </a:lnTo>
                  <a:close/>
                </a:path>
              </a:pathLst>
            </a:custGeom>
            <a:solidFill>
              <a:srgbClr val="E5332A"/>
            </a:solidFill>
          </p:spPr>
          <p:txBody>
            <a:bodyPr wrap="square" lIns="0" tIns="0" rIns="0" bIns="0" rtlCol="0"/>
            <a:lstStyle/>
            <a:p>
              <a:endParaRPr sz="1227"/>
            </a:p>
          </p:txBody>
        </p:sp>
        <p:sp>
          <p:nvSpPr>
            <p:cNvPr id="37" name="object 37"/>
            <p:cNvSpPr/>
            <p:nvPr/>
          </p:nvSpPr>
          <p:spPr>
            <a:xfrm>
              <a:off x="5347144" y="5697207"/>
              <a:ext cx="3015615" cy="106045"/>
            </a:xfrm>
            <a:custGeom>
              <a:avLst/>
              <a:gdLst/>
              <a:ahLst/>
              <a:cxnLst/>
              <a:rect l="l" t="t" r="r" b="b"/>
              <a:pathLst>
                <a:path w="3015615" h="106045">
                  <a:moveTo>
                    <a:pt x="3015208" y="0"/>
                  </a:moveTo>
                  <a:lnTo>
                    <a:pt x="0" y="0"/>
                  </a:lnTo>
                  <a:lnTo>
                    <a:pt x="0" y="106045"/>
                  </a:lnTo>
                  <a:lnTo>
                    <a:pt x="3015208" y="106045"/>
                  </a:lnTo>
                  <a:lnTo>
                    <a:pt x="3015208" y="0"/>
                  </a:lnTo>
                  <a:close/>
                </a:path>
              </a:pathLst>
            </a:custGeom>
            <a:solidFill>
              <a:srgbClr val="94CFE5"/>
            </a:solidFill>
          </p:spPr>
          <p:txBody>
            <a:bodyPr wrap="square" lIns="0" tIns="0" rIns="0" bIns="0" rtlCol="0"/>
            <a:lstStyle/>
            <a:p>
              <a:endParaRPr sz="1227"/>
            </a:p>
          </p:txBody>
        </p:sp>
        <p:sp>
          <p:nvSpPr>
            <p:cNvPr id="38" name="object 38"/>
            <p:cNvSpPr/>
            <p:nvPr/>
          </p:nvSpPr>
          <p:spPr>
            <a:xfrm>
              <a:off x="5347144" y="5593575"/>
              <a:ext cx="2012950" cy="104139"/>
            </a:xfrm>
            <a:custGeom>
              <a:avLst/>
              <a:gdLst/>
              <a:ahLst/>
              <a:cxnLst/>
              <a:rect l="l" t="t" r="r" b="b"/>
              <a:pathLst>
                <a:path w="2012950" h="104139">
                  <a:moveTo>
                    <a:pt x="2012543" y="0"/>
                  </a:moveTo>
                  <a:lnTo>
                    <a:pt x="0" y="0"/>
                  </a:lnTo>
                  <a:lnTo>
                    <a:pt x="0" y="103632"/>
                  </a:lnTo>
                  <a:lnTo>
                    <a:pt x="2012543" y="103632"/>
                  </a:lnTo>
                  <a:lnTo>
                    <a:pt x="2012543" y="0"/>
                  </a:lnTo>
                  <a:close/>
                </a:path>
              </a:pathLst>
            </a:custGeom>
            <a:solidFill>
              <a:srgbClr val="FFDE75"/>
            </a:solidFill>
          </p:spPr>
          <p:txBody>
            <a:bodyPr wrap="square" lIns="0" tIns="0" rIns="0" bIns="0" rtlCol="0"/>
            <a:lstStyle/>
            <a:p>
              <a:endParaRPr sz="1227"/>
            </a:p>
          </p:txBody>
        </p:sp>
        <p:sp>
          <p:nvSpPr>
            <p:cNvPr id="39" name="object 39"/>
            <p:cNvSpPr/>
            <p:nvPr/>
          </p:nvSpPr>
          <p:spPr>
            <a:xfrm>
              <a:off x="5347144" y="5489918"/>
              <a:ext cx="3839845" cy="104139"/>
            </a:xfrm>
            <a:custGeom>
              <a:avLst/>
              <a:gdLst/>
              <a:ahLst/>
              <a:cxnLst/>
              <a:rect l="l" t="t" r="r" b="b"/>
              <a:pathLst>
                <a:path w="3839845" h="104139">
                  <a:moveTo>
                    <a:pt x="3839514" y="0"/>
                  </a:moveTo>
                  <a:lnTo>
                    <a:pt x="0" y="0"/>
                  </a:lnTo>
                  <a:lnTo>
                    <a:pt x="0" y="103644"/>
                  </a:lnTo>
                  <a:lnTo>
                    <a:pt x="3839514" y="103644"/>
                  </a:lnTo>
                  <a:lnTo>
                    <a:pt x="3839514" y="0"/>
                  </a:lnTo>
                  <a:close/>
                </a:path>
              </a:pathLst>
            </a:custGeom>
            <a:solidFill>
              <a:srgbClr val="E5332A"/>
            </a:solidFill>
          </p:spPr>
          <p:txBody>
            <a:bodyPr wrap="square" lIns="0" tIns="0" rIns="0" bIns="0" rtlCol="0"/>
            <a:lstStyle/>
            <a:p>
              <a:endParaRPr sz="1227"/>
            </a:p>
          </p:txBody>
        </p:sp>
        <p:sp>
          <p:nvSpPr>
            <p:cNvPr id="40" name="object 40"/>
            <p:cNvSpPr/>
            <p:nvPr/>
          </p:nvSpPr>
          <p:spPr>
            <a:xfrm>
              <a:off x="5347144" y="6237109"/>
              <a:ext cx="2128520" cy="104139"/>
            </a:xfrm>
            <a:custGeom>
              <a:avLst/>
              <a:gdLst/>
              <a:ahLst/>
              <a:cxnLst/>
              <a:rect l="l" t="t" r="r" b="b"/>
              <a:pathLst>
                <a:path w="2128520" h="104139">
                  <a:moveTo>
                    <a:pt x="2128240" y="0"/>
                  </a:moveTo>
                  <a:lnTo>
                    <a:pt x="0" y="0"/>
                  </a:lnTo>
                  <a:lnTo>
                    <a:pt x="0" y="103632"/>
                  </a:lnTo>
                  <a:lnTo>
                    <a:pt x="2128240" y="103632"/>
                  </a:lnTo>
                  <a:lnTo>
                    <a:pt x="2128240" y="0"/>
                  </a:lnTo>
                  <a:close/>
                </a:path>
              </a:pathLst>
            </a:custGeom>
            <a:solidFill>
              <a:srgbClr val="94CFE5"/>
            </a:solidFill>
          </p:spPr>
          <p:txBody>
            <a:bodyPr wrap="square" lIns="0" tIns="0" rIns="0" bIns="0" rtlCol="0"/>
            <a:lstStyle/>
            <a:p>
              <a:endParaRPr sz="1227"/>
            </a:p>
          </p:txBody>
        </p:sp>
        <p:sp>
          <p:nvSpPr>
            <p:cNvPr id="41" name="object 41"/>
            <p:cNvSpPr/>
            <p:nvPr/>
          </p:nvSpPr>
          <p:spPr>
            <a:xfrm>
              <a:off x="5347144" y="6133452"/>
              <a:ext cx="3528695" cy="104139"/>
            </a:xfrm>
            <a:custGeom>
              <a:avLst/>
              <a:gdLst/>
              <a:ahLst/>
              <a:cxnLst/>
              <a:rect l="l" t="t" r="r" b="b"/>
              <a:pathLst>
                <a:path w="3528695" h="104139">
                  <a:moveTo>
                    <a:pt x="3528593" y="0"/>
                  </a:moveTo>
                  <a:lnTo>
                    <a:pt x="0" y="0"/>
                  </a:lnTo>
                  <a:lnTo>
                    <a:pt x="0" y="103644"/>
                  </a:lnTo>
                  <a:lnTo>
                    <a:pt x="3528593" y="103644"/>
                  </a:lnTo>
                  <a:lnTo>
                    <a:pt x="3528593" y="0"/>
                  </a:lnTo>
                  <a:close/>
                </a:path>
              </a:pathLst>
            </a:custGeom>
            <a:solidFill>
              <a:srgbClr val="FFDE75"/>
            </a:solidFill>
          </p:spPr>
          <p:txBody>
            <a:bodyPr wrap="square" lIns="0" tIns="0" rIns="0" bIns="0" rtlCol="0"/>
            <a:lstStyle/>
            <a:p>
              <a:endParaRPr sz="1227"/>
            </a:p>
          </p:txBody>
        </p:sp>
        <p:sp>
          <p:nvSpPr>
            <p:cNvPr id="42" name="object 42"/>
            <p:cNvSpPr/>
            <p:nvPr/>
          </p:nvSpPr>
          <p:spPr>
            <a:xfrm>
              <a:off x="5347144" y="6029820"/>
              <a:ext cx="3210560" cy="104139"/>
            </a:xfrm>
            <a:custGeom>
              <a:avLst/>
              <a:gdLst/>
              <a:ahLst/>
              <a:cxnLst/>
              <a:rect l="l" t="t" r="r" b="b"/>
              <a:pathLst>
                <a:path w="3210559" h="104139">
                  <a:moveTo>
                    <a:pt x="3210445" y="0"/>
                  </a:moveTo>
                  <a:lnTo>
                    <a:pt x="0" y="0"/>
                  </a:lnTo>
                  <a:lnTo>
                    <a:pt x="0" y="103632"/>
                  </a:lnTo>
                  <a:lnTo>
                    <a:pt x="3210445" y="103632"/>
                  </a:lnTo>
                  <a:lnTo>
                    <a:pt x="3210445" y="0"/>
                  </a:lnTo>
                  <a:close/>
                </a:path>
              </a:pathLst>
            </a:custGeom>
            <a:solidFill>
              <a:srgbClr val="E5332A"/>
            </a:solidFill>
          </p:spPr>
          <p:txBody>
            <a:bodyPr wrap="square" lIns="0" tIns="0" rIns="0" bIns="0" rtlCol="0"/>
            <a:lstStyle/>
            <a:p>
              <a:endParaRPr sz="1227"/>
            </a:p>
          </p:txBody>
        </p:sp>
        <p:sp>
          <p:nvSpPr>
            <p:cNvPr id="43" name="object 43"/>
            <p:cNvSpPr/>
            <p:nvPr/>
          </p:nvSpPr>
          <p:spPr>
            <a:xfrm>
              <a:off x="5347144" y="6776999"/>
              <a:ext cx="2926080" cy="104139"/>
            </a:xfrm>
            <a:custGeom>
              <a:avLst/>
              <a:gdLst/>
              <a:ahLst/>
              <a:cxnLst/>
              <a:rect l="l" t="t" r="r" b="b"/>
              <a:pathLst>
                <a:path w="2926079" h="104140">
                  <a:moveTo>
                    <a:pt x="2926029" y="0"/>
                  </a:moveTo>
                  <a:lnTo>
                    <a:pt x="0" y="0"/>
                  </a:lnTo>
                  <a:lnTo>
                    <a:pt x="0" y="103631"/>
                  </a:lnTo>
                  <a:lnTo>
                    <a:pt x="2926029" y="103631"/>
                  </a:lnTo>
                  <a:lnTo>
                    <a:pt x="2926029" y="0"/>
                  </a:lnTo>
                  <a:close/>
                </a:path>
              </a:pathLst>
            </a:custGeom>
            <a:solidFill>
              <a:srgbClr val="94CFE5"/>
            </a:solidFill>
          </p:spPr>
          <p:txBody>
            <a:bodyPr wrap="square" lIns="0" tIns="0" rIns="0" bIns="0" rtlCol="0"/>
            <a:lstStyle/>
            <a:p>
              <a:endParaRPr sz="1227"/>
            </a:p>
          </p:txBody>
        </p:sp>
        <p:sp>
          <p:nvSpPr>
            <p:cNvPr id="44" name="object 44"/>
            <p:cNvSpPr/>
            <p:nvPr/>
          </p:nvSpPr>
          <p:spPr>
            <a:xfrm>
              <a:off x="5347144" y="6673354"/>
              <a:ext cx="3015615" cy="104139"/>
            </a:xfrm>
            <a:custGeom>
              <a:avLst/>
              <a:gdLst/>
              <a:ahLst/>
              <a:cxnLst/>
              <a:rect l="l" t="t" r="r" b="b"/>
              <a:pathLst>
                <a:path w="3015615" h="104140">
                  <a:moveTo>
                    <a:pt x="3015208" y="0"/>
                  </a:moveTo>
                  <a:lnTo>
                    <a:pt x="0" y="0"/>
                  </a:lnTo>
                  <a:lnTo>
                    <a:pt x="0" y="103644"/>
                  </a:lnTo>
                  <a:lnTo>
                    <a:pt x="3015208" y="103644"/>
                  </a:lnTo>
                  <a:lnTo>
                    <a:pt x="3015208" y="0"/>
                  </a:lnTo>
                  <a:close/>
                </a:path>
              </a:pathLst>
            </a:custGeom>
            <a:solidFill>
              <a:srgbClr val="FFDE75"/>
            </a:solidFill>
          </p:spPr>
          <p:txBody>
            <a:bodyPr wrap="square" lIns="0" tIns="0" rIns="0" bIns="0" rtlCol="0"/>
            <a:lstStyle/>
            <a:p>
              <a:endParaRPr sz="1227"/>
            </a:p>
          </p:txBody>
        </p:sp>
        <p:sp>
          <p:nvSpPr>
            <p:cNvPr id="45" name="object 45"/>
            <p:cNvSpPr/>
            <p:nvPr/>
          </p:nvSpPr>
          <p:spPr>
            <a:xfrm>
              <a:off x="5347144" y="6569722"/>
              <a:ext cx="2926080" cy="104139"/>
            </a:xfrm>
            <a:custGeom>
              <a:avLst/>
              <a:gdLst/>
              <a:ahLst/>
              <a:cxnLst/>
              <a:rect l="l" t="t" r="r" b="b"/>
              <a:pathLst>
                <a:path w="2926079" h="104140">
                  <a:moveTo>
                    <a:pt x="2926029" y="0"/>
                  </a:moveTo>
                  <a:lnTo>
                    <a:pt x="0" y="0"/>
                  </a:lnTo>
                  <a:lnTo>
                    <a:pt x="0" y="103632"/>
                  </a:lnTo>
                  <a:lnTo>
                    <a:pt x="2926029" y="103632"/>
                  </a:lnTo>
                  <a:lnTo>
                    <a:pt x="2926029" y="0"/>
                  </a:lnTo>
                  <a:close/>
                </a:path>
              </a:pathLst>
            </a:custGeom>
            <a:solidFill>
              <a:srgbClr val="E5332A"/>
            </a:solidFill>
          </p:spPr>
          <p:txBody>
            <a:bodyPr wrap="square" lIns="0" tIns="0" rIns="0" bIns="0" rtlCol="0"/>
            <a:lstStyle/>
            <a:p>
              <a:endParaRPr sz="1227"/>
            </a:p>
          </p:txBody>
        </p:sp>
        <p:sp>
          <p:nvSpPr>
            <p:cNvPr id="46" name="object 46"/>
            <p:cNvSpPr/>
            <p:nvPr/>
          </p:nvSpPr>
          <p:spPr>
            <a:xfrm>
              <a:off x="5347144" y="7316901"/>
              <a:ext cx="843915" cy="104139"/>
            </a:xfrm>
            <a:custGeom>
              <a:avLst/>
              <a:gdLst/>
              <a:ahLst/>
              <a:cxnLst/>
              <a:rect l="l" t="t" r="r" b="b"/>
              <a:pathLst>
                <a:path w="843914" h="104140">
                  <a:moveTo>
                    <a:pt x="843584" y="0"/>
                  </a:moveTo>
                  <a:lnTo>
                    <a:pt x="0" y="0"/>
                  </a:lnTo>
                  <a:lnTo>
                    <a:pt x="0" y="103631"/>
                  </a:lnTo>
                  <a:lnTo>
                    <a:pt x="843584" y="103631"/>
                  </a:lnTo>
                  <a:lnTo>
                    <a:pt x="843584" y="0"/>
                  </a:lnTo>
                  <a:close/>
                </a:path>
              </a:pathLst>
            </a:custGeom>
            <a:solidFill>
              <a:srgbClr val="94CFE5"/>
            </a:solidFill>
          </p:spPr>
          <p:txBody>
            <a:bodyPr wrap="square" lIns="0" tIns="0" rIns="0" bIns="0" rtlCol="0"/>
            <a:lstStyle/>
            <a:p>
              <a:endParaRPr sz="1227"/>
            </a:p>
          </p:txBody>
        </p:sp>
        <p:sp>
          <p:nvSpPr>
            <p:cNvPr id="47" name="object 47"/>
            <p:cNvSpPr/>
            <p:nvPr/>
          </p:nvSpPr>
          <p:spPr>
            <a:xfrm>
              <a:off x="5347144" y="7213244"/>
              <a:ext cx="6278880" cy="104139"/>
            </a:xfrm>
            <a:custGeom>
              <a:avLst/>
              <a:gdLst/>
              <a:ahLst/>
              <a:cxnLst/>
              <a:rect l="l" t="t" r="r" b="b"/>
              <a:pathLst>
                <a:path w="6278880" h="104140">
                  <a:moveTo>
                    <a:pt x="6278676" y="0"/>
                  </a:moveTo>
                  <a:lnTo>
                    <a:pt x="0" y="0"/>
                  </a:lnTo>
                  <a:lnTo>
                    <a:pt x="0" y="103644"/>
                  </a:lnTo>
                  <a:lnTo>
                    <a:pt x="6278676" y="103644"/>
                  </a:lnTo>
                  <a:lnTo>
                    <a:pt x="6278676" y="0"/>
                  </a:lnTo>
                  <a:close/>
                </a:path>
              </a:pathLst>
            </a:custGeom>
            <a:solidFill>
              <a:srgbClr val="FFDE75"/>
            </a:solidFill>
          </p:spPr>
          <p:txBody>
            <a:bodyPr wrap="square" lIns="0" tIns="0" rIns="0" bIns="0" rtlCol="0"/>
            <a:lstStyle/>
            <a:p>
              <a:endParaRPr sz="1227"/>
            </a:p>
          </p:txBody>
        </p:sp>
        <p:sp>
          <p:nvSpPr>
            <p:cNvPr id="48" name="object 48"/>
            <p:cNvSpPr/>
            <p:nvPr/>
          </p:nvSpPr>
          <p:spPr>
            <a:xfrm>
              <a:off x="5347144" y="7109612"/>
              <a:ext cx="1747520" cy="104139"/>
            </a:xfrm>
            <a:custGeom>
              <a:avLst/>
              <a:gdLst/>
              <a:ahLst/>
              <a:cxnLst/>
              <a:rect l="l" t="t" r="r" b="b"/>
              <a:pathLst>
                <a:path w="1747520" h="104140">
                  <a:moveTo>
                    <a:pt x="1747418" y="0"/>
                  </a:moveTo>
                  <a:lnTo>
                    <a:pt x="0" y="0"/>
                  </a:lnTo>
                  <a:lnTo>
                    <a:pt x="0" y="103631"/>
                  </a:lnTo>
                  <a:lnTo>
                    <a:pt x="1747418" y="103631"/>
                  </a:lnTo>
                  <a:lnTo>
                    <a:pt x="1747418" y="0"/>
                  </a:lnTo>
                  <a:close/>
                </a:path>
              </a:pathLst>
            </a:custGeom>
            <a:solidFill>
              <a:srgbClr val="E5332A"/>
            </a:solidFill>
          </p:spPr>
          <p:txBody>
            <a:bodyPr wrap="square" lIns="0" tIns="0" rIns="0" bIns="0" rtlCol="0"/>
            <a:lstStyle/>
            <a:p>
              <a:endParaRPr sz="1227"/>
            </a:p>
          </p:txBody>
        </p:sp>
        <p:sp>
          <p:nvSpPr>
            <p:cNvPr id="49" name="object 49"/>
            <p:cNvSpPr/>
            <p:nvPr/>
          </p:nvSpPr>
          <p:spPr>
            <a:xfrm>
              <a:off x="5347144" y="2139684"/>
              <a:ext cx="0" cy="5394325"/>
            </a:xfrm>
            <a:custGeom>
              <a:avLst/>
              <a:gdLst/>
              <a:ahLst/>
              <a:cxnLst/>
              <a:rect l="l" t="t" r="r" b="b"/>
              <a:pathLst>
                <a:path h="5394325">
                  <a:moveTo>
                    <a:pt x="0" y="5394121"/>
                  </a:moveTo>
                  <a:lnTo>
                    <a:pt x="0" y="0"/>
                  </a:lnTo>
                </a:path>
              </a:pathLst>
            </a:custGeom>
            <a:ln w="15062">
              <a:solidFill>
                <a:srgbClr val="D9D9D9"/>
              </a:solidFill>
            </a:ln>
          </p:spPr>
          <p:txBody>
            <a:bodyPr wrap="square" lIns="0" tIns="0" rIns="0" bIns="0" rtlCol="0"/>
            <a:lstStyle/>
            <a:p>
              <a:endParaRPr sz="1227"/>
            </a:p>
          </p:txBody>
        </p:sp>
      </p:grpSp>
      <p:sp>
        <p:nvSpPr>
          <p:cNvPr id="50" name="object 50"/>
          <p:cNvSpPr txBox="1"/>
          <p:nvPr/>
        </p:nvSpPr>
        <p:spPr>
          <a:xfrm>
            <a:off x="5089199" y="4933314"/>
            <a:ext cx="289647" cy="157456"/>
          </a:xfrm>
          <a:prstGeom prst="rect">
            <a:avLst/>
          </a:prstGeom>
        </p:spPr>
        <p:txBody>
          <a:bodyPr vert="horz" wrap="square" lIns="0" tIns="10391" rIns="0" bIns="0" rtlCol="0">
            <a:spAutoFit/>
          </a:bodyPr>
          <a:lstStyle/>
          <a:p>
            <a:pPr marL="8659">
              <a:spcBef>
                <a:spcPts val="82"/>
              </a:spcBef>
            </a:pPr>
            <a:r>
              <a:rPr sz="955" spc="3" dirty="0">
                <a:solidFill>
                  <a:srgbClr val="404040"/>
                </a:solidFill>
                <a:latin typeface="Calibri"/>
                <a:cs typeface="Calibri"/>
              </a:rPr>
              <a:t>9,5</a:t>
            </a:r>
            <a:r>
              <a:rPr sz="955" spc="-41"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1" name="object 51"/>
          <p:cNvSpPr txBox="1"/>
          <p:nvPr/>
        </p:nvSpPr>
        <p:spPr>
          <a:xfrm>
            <a:off x="5966746" y="4197877"/>
            <a:ext cx="258474"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24</a:t>
            </a:r>
            <a:r>
              <a:rPr sz="955" spc="-48"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2" name="object 52"/>
          <p:cNvSpPr txBox="1"/>
          <p:nvPr/>
        </p:nvSpPr>
        <p:spPr>
          <a:xfrm>
            <a:off x="6571292" y="3830219"/>
            <a:ext cx="258474"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34</a:t>
            </a:r>
            <a:r>
              <a:rPr sz="955" spc="-48"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3" name="object 53"/>
          <p:cNvSpPr txBox="1"/>
          <p:nvPr/>
        </p:nvSpPr>
        <p:spPr>
          <a:xfrm>
            <a:off x="5875047" y="3462562"/>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22,5</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4" name="object 54"/>
          <p:cNvSpPr txBox="1"/>
          <p:nvPr/>
        </p:nvSpPr>
        <p:spPr>
          <a:xfrm>
            <a:off x="5180898" y="3094781"/>
            <a:ext cx="258474"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11</a:t>
            </a:r>
            <a:r>
              <a:rPr sz="955" spc="-48"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5" name="object 55"/>
          <p:cNvSpPr txBox="1"/>
          <p:nvPr/>
        </p:nvSpPr>
        <p:spPr>
          <a:xfrm>
            <a:off x="5379332" y="2727000"/>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14,3</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6" name="object 56"/>
          <p:cNvSpPr txBox="1"/>
          <p:nvPr/>
        </p:nvSpPr>
        <p:spPr>
          <a:xfrm>
            <a:off x="5246344" y="2359343"/>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12,1</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7" name="object 57"/>
          <p:cNvSpPr txBox="1"/>
          <p:nvPr/>
        </p:nvSpPr>
        <p:spPr>
          <a:xfrm>
            <a:off x="5089199" y="1991685"/>
            <a:ext cx="289647" cy="157456"/>
          </a:xfrm>
          <a:prstGeom prst="rect">
            <a:avLst/>
          </a:prstGeom>
        </p:spPr>
        <p:txBody>
          <a:bodyPr vert="horz" wrap="square" lIns="0" tIns="10391" rIns="0" bIns="0" rtlCol="0">
            <a:spAutoFit/>
          </a:bodyPr>
          <a:lstStyle/>
          <a:p>
            <a:pPr marL="8659">
              <a:spcBef>
                <a:spcPts val="82"/>
              </a:spcBef>
            </a:pPr>
            <a:r>
              <a:rPr sz="955" spc="3" dirty="0">
                <a:solidFill>
                  <a:srgbClr val="404040"/>
                </a:solidFill>
                <a:latin typeface="Calibri"/>
                <a:cs typeface="Calibri"/>
              </a:rPr>
              <a:t>9,5</a:t>
            </a:r>
            <a:r>
              <a:rPr sz="955" spc="-41"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8" name="object 58"/>
          <p:cNvSpPr txBox="1"/>
          <p:nvPr/>
        </p:nvSpPr>
        <p:spPr>
          <a:xfrm>
            <a:off x="4818171" y="1624028"/>
            <a:ext cx="196128"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5</a:t>
            </a:r>
            <a:r>
              <a:rPr sz="955" spc="-48"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59" name="object 59"/>
          <p:cNvSpPr txBox="1"/>
          <p:nvPr/>
        </p:nvSpPr>
        <p:spPr>
          <a:xfrm>
            <a:off x="8794738" y="4862692"/>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70,8</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0" name="object 60"/>
          <p:cNvSpPr txBox="1"/>
          <p:nvPr/>
        </p:nvSpPr>
        <p:spPr>
          <a:xfrm>
            <a:off x="6411989" y="4495035"/>
            <a:ext cx="570634" cy="157456"/>
          </a:xfrm>
          <a:prstGeom prst="rect">
            <a:avLst/>
          </a:prstGeom>
        </p:spPr>
        <p:txBody>
          <a:bodyPr vert="horz" wrap="square" lIns="0" tIns="10391" rIns="0" bIns="0" rtlCol="0">
            <a:spAutoFit/>
          </a:bodyPr>
          <a:lstStyle/>
          <a:p>
            <a:pPr marL="25977">
              <a:spcBef>
                <a:spcPts val="82"/>
              </a:spcBef>
            </a:pPr>
            <a:r>
              <a:rPr sz="1432" spc="10" baseline="-31746" dirty="0">
                <a:solidFill>
                  <a:srgbClr val="404040"/>
                </a:solidFill>
                <a:latin typeface="Calibri"/>
                <a:cs typeface="Calibri"/>
              </a:rPr>
              <a:t>33</a:t>
            </a:r>
            <a:r>
              <a:rPr sz="1432" spc="-20" baseline="-31746" dirty="0">
                <a:solidFill>
                  <a:srgbClr val="404040"/>
                </a:solidFill>
                <a:latin typeface="Calibri"/>
                <a:cs typeface="Calibri"/>
              </a:rPr>
              <a:t> </a:t>
            </a:r>
            <a:r>
              <a:rPr sz="1432" spc="15" baseline="-31746" dirty="0">
                <a:solidFill>
                  <a:srgbClr val="404040"/>
                </a:solidFill>
                <a:latin typeface="Calibri"/>
                <a:cs typeface="Calibri"/>
              </a:rPr>
              <a:t>%</a:t>
            </a:r>
            <a:r>
              <a:rPr sz="1432" spc="76" baseline="-31746" dirty="0">
                <a:solidFill>
                  <a:srgbClr val="404040"/>
                </a:solidFill>
                <a:latin typeface="Calibri"/>
                <a:cs typeface="Calibri"/>
              </a:rPr>
              <a:t> </a:t>
            </a:r>
            <a:r>
              <a:rPr sz="955" spc="7" dirty="0">
                <a:solidFill>
                  <a:srgbClr val="404040"/>
                </a:solidFill>
                <a:latin typeface="Calibri"/>
                <a:cs typeface="Calibri"/>
              </a:rPr>
              <a:t>34</a:t>
            </a:r>
            <a:r>
              <a:rPr sz="955" spc="-10"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1" name="object 61"/>
          <p:cNvSpPr txBox="1"/>
          <p:nvPr/>
        </p:nvSpPr>
        <p:spPr>
          <a:xfrm>
            <a:off x="7056407" y="4127377"/>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39,8</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2" name="object 62"/>
          <p:cNvSpPr txBox="1"/>
          <p:nvPr/>
        </p:nvSpPr>
        <p:spPr>
          <a:xfrm>
            <a:off x="5887126" y="3759596"/>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22,7</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3" name="object 63"/>
          <p:cNvSpPr txBox="1"/>
          <p:nvPr/>
        </p:nvSpPr>
        <p:spPr>
          <a:xfrm>
            <a:off x="6571292" y="3391939"/>
            <a:ext cx="258474"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34</a:t>
            </a:r>
            <a:r>
              <a:rPr sz="955" spc="-48"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4" name="object 64"/>
          <p:cNvSpPr txBox="1"/>
          <p:nvPr/>
        </p:nvSpPr>
        <p:spPr>
          <a:xfrm>
            <a:off x="6654856" y="3024281"/>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35,4</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5" name="object 65"/>
          <p:cNvSpPr txBox="1"/>
          <p:nvPr/>
        </p:nvSpPr>
        <p:spPr>
          <a:xfrm>
            <a:off x="6479593" y="2693722"/>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32,5</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6" name="object 66"/>
          <p:cNvSpPr txBox="1"/>
          <p:nvPr/>
        </p:nvSpPr>
        <p:spPr>
          <a:xfrm>
            <a:off x="5742059" y="2288844"/>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20,3</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7" name="object 67"/>
          <p:cNvSpPr txBox="1"/>
          <p:nvPr/>
        </p:nvSpPr>
        <p:spPr>
          <a:xfrm>
            <a:off x="5664535" y="1921186"/>
            <a:ext cx="258474"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19</a:t>
            </a:r>
            <a:r>
              <a:rPr sz="955" spc="-48"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8" name="object 68"/>
          <p:cNvSpPr txBox="1"/>
          <p:nvPr/>
        </p:nvSpPr>
        <p:spPr>
          <a:xfrm>
            <a:off x="6473553" y="1553405"/>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32,4</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69" name="object 69"/>
          <p:cNvSpPr txBox="1"/>
          <p:nvPr/>
        </p:nvSpPr>
        <p:spPr>
          <a:xfrm>
            <a:off x="5705823" y="4754848"/>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19,7</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0" name="object 70"/>
          <p:cNvSpPr txBox="1"/>
          <p:nvPr/>
        </p:nvSpPr>
        <p:spPr>
          <a:xfrm>
            <a:off x="6497218" y="4368456"/>
            <a:ext cx="258474"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33</a:t>
            </a:r>
            <a:r>
              <a:rPr sz="955" spc="-48"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1" name="object 71"/>
          <p:cNvSpPr txBox="1"/>
          <p:nvPr/>
        </p:nvSpPr>
        <p:spPr>
          <a:xfrm>
            <a:off x="6703170" y="4000798"/>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36,2</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2" name="object 72"/>
          <p:cNvSpPr txBox="1"/>
          <p:nvPr/>
        </p:nvSpPr>
        <p:spPr>
          <a:xfrm>
            <a:off x="7132330" y="3688850"/>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43,3</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3" name="object 73"/>
          <p:cNvSpPr txBox="1"/>
          <p:nvPr/>
        </p:nvSpPr>
        <p:spPr>
          <a:xfrm>
            <a:off x="7144408" y="3321193"/>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43,5</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4" name="object 74"/>
          <p:cNvSpPr txBox="1"/>
          <p:nvPr/>
        </p:nvSpPr>
        <p:spPr>
          <a:xfrm>
            <a:off x="7754993" y="2953413"/>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53,6</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5" name="object 75"/>
          <p:cNvSpPr txBox="1"/>
          <p:nvPr/>
        </p:nvSpPr>
        <p:spPr>
          <a:xfrm>
            <a:off x="7791228" y="2585754"/>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54,2</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6" name="object 76"/>
          <p:cNvSpPr txBox="1"/>
          <p:nvPr/>
        </p:nvSpPr>
        <p:spPr>
          <a:xfrm>
            <a:off x="8601234" y="2218097"/>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67,6</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7" name="object 77"/>
          <p:cNvSpPr txBox="1"/>
          <p:nvPr/>
        </p:nvSpPr>
        <p:spPr>
          <a:xfrm>
            <a:off x="8837013" y="1850440"/>
            <a:ext cx="352425"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71,5</a:t>
            </a:r>
            <a:r>
              <a:rPr sz="955" spc="-44"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8" name="object 78"/>
          <p:cNvSpPr txBox="1"/>
          <p:nvPr/>
        </p:nvSpPr>
        <p:spPr>
          <a:xfrm>
            <a:off x="9110014" y="1482783"/>
            <a:ext cx="258474" cy="157456"/>
          </a:xfrm>
          <a:prstGeom prst="rect">
            <a:avLst/>
          </a:prstGeom>
        </p:spPr>
        <p:txBody>
          <a:bodyPr vert="horz" wrap="square" lIns="0" tIns="10391" rIns="0" bIns="0" rtlCol="0">
            <a:spAutoFit/>
          </a:bodyPr>
          <a:lstStyle/>
          <a:p>
            <a:pPr marL="8659">
              <a:spcBef>
                <a:spcPts val="82"/>
              </a:spcBef>
            </a:pPr>
            <a:r>
              <a:rPr sz="955" spc="7" dirty="0">
                <a:solidFill>
                  <a:srgbClr val="404040"/>
                </a:solidFill>
                <a:latin typeface="Calibri"/>
                <a:cs typeface="Calibri"/>
              </a:rPr>
              <a:t>76</a:t>
            </a:r>
            <a:r>
              <a:rPr sz="955" spc="-48" dirty="0">
                <a:solidFill>
                  <a:srgbClr val="404040"/>
                </a:solidFill>
                <a:latin typeface="Calibri"/>
                <a:cs typeface="Calibri"/>
              </a:rPr>
              <a:t> </a:t>
            </a:r>
            <a:r>
              <a:rPr sz="955" spc="10" dirty="0">
                <a:solidFill>
                  <a:srgbClr val="404040"/>
                </a:solidFill>
                <a:latin typeface="Calibri"/>
                <a:cs typeface="Calibri"/>
              </a:rPr>
              <a:t>%</a:t>
            </a:r>
            <a:endParaRPr sz="955">
              <a:latin typeface="Calibri"/>
              <a:cs typeface="Calibri"/>
            </a:endParaRPr>
          </a:p>
        </p:txBody>
      </p:sp>
      <p:sp>
        <p:nvSpPr>
          <p:cNvPr id="79" name="object 79"/>
          <p:cNvSpPr txBox="1"/>
          <p:nvPr/>
        </p:nvSpPr>
        <p:spPr>
          <a:xfrm>
            <a:off x="4298422" y="5200400"/>
            <a:ext cx="289647"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0,0</a:t>
            </a:r>
            <a:r>
              <a:rPr sz="955" spc="-41" dirty="0">
                <a:solidFill>
                  <a:srgbClr val="595959"/>
                </a:solidFill>
                <a:latin typeface="Calibri"/>
                <a:cs typeface="Calibri"/>
              </a:rPr>
              <a:t> </a:t>
            </a:r>
            <a:r>
              <a:rPr sz="955" spc="10" dirty="0">
                <a:solidFill>
                  <a:srgbClr val="595959"/>
                </a:solidFill>
                <a:latin typeface="Calibri"/>
                <a:cs typeface="Calibri"/>
              </a:rPr>
              <a:t>%</a:t>
            </a:r>
            <a:endParaRPr sz="955">
              <a:latin typeface="Calibri"/>
              <a:cs typeface="Calibri"/>
            </a:endParaRPr>
          </a:p>
        </p:txBody>
      </p:sp>
      <p:sp>
        <p:nvSpPr>
          <p:cNvPr id="80" name="object 80"/>
          <p:cNvSpPr txBox="1"/>
          <p:nvPr/>
        </p:nvSpPr>
        <p:spPr>
          <a:xfrm>
            <a:off x="4871662" y="5200400"/>
            <a:ext cx="352425" cy="157456"/>
          </a:xfrm>
          <a:prstGeom prst="rect">
            <a:avLst/>
          </a:prstGeom>
        </p:spPr>
        <p:txBody>
          <a:bodyPr vert="horz" wrap="square" lIns="0" tIns="10391" rIns="0" bIns="0" rtlCol="0">
            <a:spAutoFit/>
          </a:bodyPr>
          <a:lstStyle/>
          <a:p>
            <a:pPr marL="8659">
              <a:spcBef>
                <a:spcPts val="82"/>
              </a:spcBef>
            </a:pPr>
            <a:r>
              <a:rPr sz="955" spc="7" dirty="0">
                <a:solidFill>
                  <a:srgbClr val="595959"/>
                </a:solidFill>
                <a:latin typeface="Calibri"/>
                <a:cs typeface="Calibri"/>
              </a:rPr>
              <a:t>10,0</a:t>
            </a:r>
            <a:r>
              <a:rPr sz="955" spc="-44" dirty="0">
                <a:solidFill>
                  <a:srgbClr val="595959"/>
                </a:solidFill>
                <a:latin typeface="Calibri"/>
                <a:cs typeface="Calibri"/>
              </a:rPr>
              <a:t> </a:t>
            </a:r>
            <a:r>
              <a:rPr sz="955" spc="10" dirty="0">
                <a:solidFill>
                  <a:srgbClr val="595959"/>
                </a:solidFill>
                <a:latin typeface="Calibri"/>
                <a:cs typeface="Calibri"/>
              </a:rPr>
              <a:t>%</a:t>
            </a:r>
            <a:endParaRPr sz="955">
              <a:latin typeface="Calibri"/>
              <a:cs typeface="Calibri"/>
            </a:endParaRPr>
          </a:p>
        </p:txBody>
      </p:sp>
      <p:sp>
        <p:nvSpPr>
          <p:cNvPr id="81" name="object 81"/>
          <p:cNvSpPr txBox="1"/>
          <p:nvPr/>
        </p:nvSpPr>
        <p:spPr>
          <a:xfrm>
            <a:off x="6685299" y="5200400"/>
            <a:ext cx="352425" cy="157456"/>
          </a:xfrm>
          <a:prstGeom prst="rect">
            <a:avLst/>
          </a:prstGeom>
        </p:spPr>
        <p:txBody>
          <a:bodyPr vert="horz" wrap="square" lIns="0" tIns="10391" rIns="0" bIns="0" rtlCol="0">
            <a:spAutoFit/>
          </a:bodyPr>
          <a:lstStyle/>
          <a:p>
            <a:pPr marL="8659">
              <a:spcBef>
                <a:spcPts val="82"/>
              </a:spcBef>
            </a:pPr>
            <a:r>
              <a:rPr sz="955" spc="7" dirty="0">
                <a:solidFill>
                  <a:srgbClr val="595959"/>
                </a:solidFill>
                <a:latin typeface="Calibri"/>
                <a:cs typeface="Calibri"/>
              </a:rPr>
              <a:t>40,0</a:t>
            </a:r>
            <a:r>
              <a:rPr sz="955" spc="-44" dirty="0">
                <a:solidFill>
                  <a:srgbClr val="595959"/>
                </a:solidFill>
                <a:latin typeface="Calibri"/>
                <a:cs typeface="Calibri"/>
              </a:rPr>
              <a:t> </a:t>
            </a:r>
            <a:r>
              <a:rPr sz="955" spc="10" dirty="0">
                <a:solidFill>
                  <a:srgbClr val="595959"/>
                </a:solidFill>
                <a:latin typeface="Calibri"/>
                <a:cs typeface="Calibri"/>
              </a:rPr>
              <a:t>%</a:t>
            </a:r>
            <a:endParaRPr sz="955">
              <a:latin typeface="Calibri"/>
              <a:cs typeface="Calibri"/>
            </a:endParaRPr>
          </a:p>
        </p:txBody>
      </p:sp>
      <p:sp>
        <p:nvSpPr>
          <p:cNvPr id="82" name="object 82"/>
          <p:cNvSpPr txBox="1"/>
          <p:nvPr/>
        </p:nvSpPr>
        <p:spPr>
          <a:xfrm>
            <a:off x="7289845" y="5200400"/>
            <a:ext cx="352425" cy="157456"/>
          </a:xfrm>
          <a:prstGeom prst="rect">
            <a:avLst/>
          </a:prstGeom>
        </p:spPr>
        <p:txBody>
          <a:bodyPr vert="horz" wrap="square" lIns="0" tIns="10391" rIns="0" bIns="0" rtlCol="0">
            <a:spAutoFit/>
          </a:bodyPr>
          <a:lstStyle/>
          <a:p>
            <a:pPr marL="8659">
              <a:spcBef>
                <a:spcPts val="82"/>
              </a:spcBef>
            </a:pPr>
            <a:r>
              <a:rPr sz="955" spc="7" dirty="0">
                <a:solidFill>
                  <a:srgbClr val="595959"/>
                </a:solidFill>
                <a:latin typeface="Calibri"/>
                <a:cs typeface="Calibri"/>
              </a:rPr>
              <a:t>50,0</a:t>
            </a:r>
            <a:r>
              <a:rPr sz="955" spc="-44" dirty="0">
                <a:solidFill>
                  <a:srgbClr val="595959"/>
                </a:solidFill>
                <a:latin typeface="Calibri"/>
                <a:cs typeface="Calibri"/>
              </a:rPr>
              <a:t> </a:t>
            </a:r>
            <a:r>
              <a:rPr sz="955" spc="10" dirty="0">
                <a:solidFill>
                  <a:srgbClr val="595959"/>
                </a:solidFill>
                <a:latin typeface="Calibri"/>
                <a:cs typeface="Calibri"/>
              </a:rPr>
              <a:t>%</a:t>
            </a:r>
            <a:endParaRPr sz="955">
              <a:latin typeface="Calibri"/>
              <a:cs typeface="Calibri"/>
            </a:endParaRPr>
          </a:p>
        </p:txBody>
      </p:sp>
      <p:sp>
        <p:nvSpPr>
          <p:cNvPr id="83" name="object 83"/>
          <p:cNvSpPr txBox="1"/>
          <p:nvPr/>
        </p:nvSpPr>
        <p:spPr>
          <a:xfrm>
            <a:off x="7894390" y="5200400"/>
            <a:ext cx="352425" cy="157456"/>
          </a:xfrm>
          <a:prstGeom prst="rect">
            <a:avLst/>
          </a:prstGeom>
        </p:spPr>
        <p:txBody>
          <a:bodyPr vert="horz" wrap="square" lIns="0" tIns="10391" rIns="0" bIns="0" rtlCol="0">
            <a:spAutoFit/>
          </a:bodyPr>
          <a:lstStyle/>
          <a:p>
            <a:pPr marL="8659">
              <a:spcBef>
                <a:spcPts val="82"/>
              </a:spcBef>
            </a:pPr>
            <a:r>
              <a:rPr sz="955" spc="7" dirty="0">
                <a:solidFill>
                  <a:srgbClr val="595959"/>
                </a:solidFill>
                <a:latin typeface="Calibri"/>
                <a:cs typeface="Calibri"/>
              </a:rPr>
              <a:t>60,0</a:t>
            </a:r>
            <a:r>
              <a:rPr sz="955" spc="-44" dirty="0">
                <a:solidFill>
                  <a:srgbClr val="595959"/>
                </a:solidFill>
                <a:latin typeface="Calibri"/>
                <a:cs typeface="Calibri"/>
              </a:rPr>
              <a:t> </a:t>
            </a:r>
            <a:r>
              <a:rPr sz="955" spc="10" dirty="0">
                <a:solidFill>
                  <a:srgbClr val="595959"/>
                </a:solidFill>
                <a:latin typeface="Calibri"/>
                <a:cs typeface="Calibri"/>
              </a:rPr>
              <a:t>%</a:t>
            </a:r>
            <a:endParaRPr sz="955">
              <a:latin typeface="Calibri"/>
              <a:cs typeface="Calibri"/>
            </a:endParaRPr>
          </a:p>
        </p:txBody>
      </p:sp>
      <p:sp>
        <p:nvSpPr>
          <p:cNvPr id="84" name="object 84"/>
          <p:cNvSpPr txBox="1"/>
          <p:nvPr/>
        </p:nvSpPr>
        <p:spPr>
          <a:xfrm>
            <a:off x="8498935" y="5200400"/>
            <a:ext cx="352425" cy="157456"/>
          </a:xfrm>
          <a:prstGeom prst="rect">
            <a:avLst/>
          </a:prstGeom>
        </p:spPr>
        <p:txBody>
          <a:bodyPr vert="horz" wrap="square" lIns="0" tIns="10391" rIns="0" bIns="0" rtlCol="0">
            <a:spAutoFit/>
          </a:bodyPr>
          <a:lstStyle/>
          <a:p>
            <a:pPr marL="8659">
              <a:spcBef>
                <a:spcPts val="82"/>
              </a:spcBef>
            </a:pPr>
            <a:r>
              <a:rPr sz="955" spc="7" dirty="0">
                <a:solidFill>
                  <a:srgbClr val="595959"/>
                </a:solidFill>
                <a:latin typeface="Calibri"/>
                <a:cs typeface="Calibri"/>
              </a:rPr>
              <a:t>70,0</a:t>
            </a:r>
            <a:r>
              <a:rPr sz="955" spc="-44" dirty="0">
                <a:solidFill>
                  <a:srgbClr val="595959"/>
                </a:solidFill>
                <a:latin typeface="Calibri"/>
                <a:cs typeface="Calibri"/>
              </a:rPr>
              <a:t> </a:t>
            </a:r>
            <a:r>
              <a:rPr sz="955" spc="10" dirty="0">
                <a:solidFill>
                  <a:srgbClr val="595959"/>
                </a:solidFill>
                <a:latin typeface="Calibri"/>
                <a:cs typeface="Calibri"/>
              </a:rPr>
              <a:t>%</a:t>
            </a:r>
            <a:endParaRPr sz="955">
              <a:latin typeface="Calibri"/>
              <a:cs typeface="Calibri"/>
            </a:endParaRPr>
          </a:p>
        </p:txBody>
      </p:sp>
      <p:sp>
        <p:nvSpPr>
          <p:cNvPr id="85" name="object 85"/>
          <p:cNvSpPr txBox="1"/>
          <p:nvPr/>
        </p:nvSpPr>
        <p:spPr>
          <a:xfrm>
            <a:off x="9103481" y="5200400"/>
            <a:ext cx="352425" cy="157456"/>
          </a:xfrm>
          <a:prstGeom prst="rect">
            <a:avLst/>
          </a:prstGeom>
        </p:spPr>
        <p:txBody>
          <a:bodyPr vert="horz" wrap="square" lIns="0" tIns="10391" rIns="0" bIns="0" rtlCol="0">
            <a:spAutoFit/>
          </a:bodyPr>
          <a:lstStyle/>
          <a:p>
            <a:pPr marL="8659">
              <a:spcBef>
                <a:spcPts val="82"/>
              </a:spcBef>
            </a:pPr>
            <a:r>
              <a:rPr sz="955" spc="7" dirty="0">
                <a:solidFill>
                  <a:srgbClr val="595959"/>
                </a:solidFill>
                <a:latin typeface="Calibri"/>
                <a:cs typeface="Calibri"/>
              </a:rPr>
              <a:t>80,0</a:t>
            </a:r>
            <a:r>
              <a:rPr sz="955" spc="-44" dirty="0">
                <a:solidFill>
                  <a:srgbClr val="595959"/>
                </a:solidFill>
                <a:latin typeface="Calibri"/>
                <a:cs typeface="Calibri"/>
              </a:rPr>
              <a:t> </a:t>
            </a:r>
            <a:r>
              <a:rPr sz="955" spc="10" dirty="0">
                <a:solidFill>
                  <a:srgbClr val="595959"/>
                </a:solidFill>
                <a:latin typeface="Calibri"/>
                <a:cs typeface="Calibri"/>
              </a:rPr>
              <a:t>%</a:t>
            </a:r>
            <a:endParaRPr sz="955">
              <a:latin typeface="Calibri"/>
              <a:cs typeface="Calibri"/>
            </a:endParaRPr>
          </a:p>
        </p:txBody>
      </p:sp>
      <p:sp>
        <p:nvSpPr>
          <p:cNvPr id="86" name="object 86"/>
          <p:cNvSpPr txBox="1"/>
          <p:nvPr/>
        </p:nvSpPr>
        <p:spPr>
          <a:xfrm>
            <a:off x="2811523" y="4856283"/>
            <a:ext cx="1526598"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Cultural</a:t>
            </a:r>
            <a:r>
              <a:rPr sz="955" spc="-7" dirty="0">
                <a:solidFill>
                  <a:srgbClr val="595959"/>
                </a:solidFill>
                <a:latin typeface="Calibri"/>
                <a:cs typeface="Calibri"/>
              </a:rPr>
              <a:t> </a:t>
            </a:r>
            <a:r>
              <a:rPr sz="955" spc="10" dirty="0">
                <a:solidFill>
                  <a:srgbClr val="595959"/>
                </a:solidFill>
                <a:latin typeface="Calibri"/>
                <a:cs typeface="Calibri"/>
              </a:rPr>
              <a:t>and</a:t>
            </a:r>
            <a:r>
              <a:rPr sz="955" spc="-7" dirty="0">
                <a:solidFill>
                  <a:srgbClr val="595959"/>
                </a:solidFill>
                <a:latin typeface="Calibri"/>
                <a:cs typeface="Calibri"/>
              </a:rPr>
              <a:t> </a:t>
            </a:r>
            <a:r>
              <a:rPr sz="955" spc="3" dirty="0">
                <a:solidFill>
                  <a:srgbClr val="595959"/>
                </a:solidFill>
                <a:latin typeface="Calibri"/>
                <a:cs typeface="Calibri"/>
              </a:rPr>
              <a:t>social</a:t>
            </a:r>
            <a:r>
              <a:rPr sz="955" spc="-7" dirty="0">
                <a:solidFill>
                  <a:srgbClr val="595959"/>
                </a:solidFill>
                <a:latin typeface="Calibri"/>
                <a:cs typeface="Calibri"/>
              </a:rPr>
              <a:t> </a:t>
            </a:r>
            <a:r>
              <a:rPr sz="955" spc="3" dirty="0">
                <a:solidFill>
                  <a:srgbClr val="595959"/>
                </a:solidFill>
                <a:latin typeface="Calibri"/>
                <a:cs typeface="Calibri"/>
              </a:rPr>
              <a:t>differences</a:t>
            </a:r>
            <a:endParaRPr sz="955">
              <a:latin typeface="Calibri"/>
              <a:cs typeface="Calibri"/>
            </a:endParaRPr>
          </a:p>
        </p:txBody>
      </p:sp>
      <p:sp>
        <p:nvSpPr>
          <p:cNvPr id="87" name="object 87"/>
          <p:cNvSpPr txBox="1"/>
          <p:nvPr/>
        </p:nvSpPr>
        <p:spPr>
          <a:xfrm>
            <a:off x="3482994" y="4488626"/>
            <a:ext cx="854652"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Living</a:t>
            </a:r>
            <a:r>
              <a:rPr sz="955" spc="-27" dirty="0">
                <a:solidFill>
                  <a:srgbClr val="595959"/>
                </a:solidFill>
                <a:latin typeface="Calibri"/>
                <a:cs typeface="Calibri"/>
              </a:rPr>
              <a:t> </a:t>
            </a:r>
            <a:r>
              <a:rPr sz="955" spc="3" dirty="0">
                <a:solidFill>
                  <a:srgbClr val="595959"/>
                </a:solidFill>
                <a:latin typeface="Calibri"/>
                <a:cs typeface="Calibri"/>
              </a:rPr>
              <a:t>conditions</a:t>
            </a:r>
            <a:endParaRPr sz="955">
              <a:latin typeface="Calibri"/>
              <a:cs typeface="Calibri"/>
            </a:endParaRPr>
          </a:p>
        </p:txBody>
      </p:sp>
      <p:sp>
        <p:nvSpPr>
          <p:cNvPr id="88" name="object 88"/>
          <p:cNvSpPr txBox="1"/>
          <p:nvPr/>
        </p:nvSpPr>
        <p:spPr>
          <a:xfrm>
            <a:off x="3552138" y="4120968"/>
            <a:ext cx="785813"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Financial</a:t>
            </a:r>
            <a:r>
              <a:rPr sz="955" spc="-27" dirty="0">
                <a:solidFill>
                  <a:srgbClr val="595959"/>
                </a:solidFill>
                <a:latin typeface="Calibri"/>
                <a:cs typeface="Calibri"/>
              </a:rPr>
              <a:t> </a:t>
            </a:r>
            <a:r>
              <a:rPr sz="955" spc="3" dirty="0">
                <a:solidFill>
                  <a:srgbClr val="595959"/>
                </a:solidFill>
                <a:latin typeface="Calibri"/>
                <a:cs typeface="Calibri"/>
              </a:rPr>
              <a:t>issues</a:t>
            </a:r>
            <a:endParaRPr sz="955">
              <a:latin typeface="Calibri"/>
              <a:cs typeface="Calibri"/>
            </a:endParaRPr>
          </a:p>
        </p:txBody>
      </p:sp>
      <p:sp>
        <p:nvSpPr>
          <p:cNvPr id="89" name="object 89"/>
          <p:cNvSpPr txBox="1"/>
          <p:nvPr/>
        </p:nvSpPr>
        <p:spPr>
          <a:xfrm>
            <a:off x="2254676" y="3753187"/>
            <a:ext cx="2083810" cy="157456"/>
          </a:xfrm>
          <a:prstGeom prst="rect">
            <a:avLst/>
          </a:prstGeom>
        </p:spPr>
        <p:txBody>
          <a:bodyPr vert="horz" wrap="square" lIns="0" tIns="10391" rIns="0" bIns="0" rtlCol="0">
            <a:spAutoFit/>
          </a:bodyPr>
          <a:lstStyle/>
          <a:p>
            <a:pPr marL="8659">
              <a:spcBef>
                <a:spcPts val="82"/>
              </a:spcBef>
            </a:pPr>
            <a:r>
              <a:rPr sz="955" spc="7" dirty="0">
                <a:solidFill>
                  <a:srgbClr val="595959"/>
                </a:solidFill>
                <a:latin typeface="Calibri"/>
                <a:cs typeface="Calibri"/>
              </a:rPr>
              <a:t>Access</a:t>
            </a:r>
            <a:r>
              <a:rPr sz="955" spc="-7" dirty="0">
                <a:solidFill>
                  <a:srgbClr val="595959"/>
                </a:solidFill>
                <a:latin typeface="Calibri"/>
                <a:cs typeface="Calibri"/>
              </a:rPr>
              <a:t> </a:t>
            </a:r>
            <a:r>
              <a:rPr sz="955" spc="3" dirty="0">
                <a:solidFill>
                  <a:srgbClr val="595959"/>
                </a:solidFill>
                <a:latin typeface="Calibri"/>
                <a:cs typeface="Calibri"/>
              </a:rPr>
              <a:t>to</a:t>
            </a:r>
            <a:r>
              <a:rPr sz="955" spc="-10" dirty="0">
                <a:solidFill>
                  <a:srgbClr val="595959"/>
                </a:solidFill>
                <a:latin typeface="Calibri"/>
                <a:cs typeface="Calibri"/>
              </a:rPr>
              <a:t> </a:t>
            </a:r>
            <a:r>
              <a:rPr sz="955" spc="7" dirty="0">
                <a:solidFill>
                  <a:srgbClr val="595959"/>
                </a:solidFill>
                <a:latin typeface="Calibri"/>
                <a:cs typeface="Calibri"/>
              </a:rPr>
              <a:t>medicines</a:t>
            </a:r>
            <a:r>
              <a:rPr sz="955" spc="-7" dirty="0">
                <a:solidFill>
                  <a:srgbClr val="595959"/>
                </a:solidFill>
                <a:latin typeface="Calibri"/>
                <a:cs typeface="Calibri"/>
              </a:rPr>
              <a:t> </a:t>
            </a:r>
            <a:r>
              <a:rPr sz="955" spc="10" dirty="0">
                <a:solidFill>
                  <a:srgbClr val="595959"/>
                </a:solidFill>
                <a:latin typeface="Calibri"/>
                <a:cs typeface="Calibri"/>
              </a:rPr>
              <a:t>and</a:t>
            </a:r>
            <a:r>
              <a:rPr sz="955" spc="-10" dirty="0">
                <a:solidFill>
                  <a:srgbClr val="595959"/>
                </a:solidFill>
                <a:latin typeface="Calibri"/>
                <a:cs typeface="Calibri"/>
              </a:rPr>
              <a:t> </a:t>
            </a:r>
            <a:r>
              <a:rPr sz="955" spc="3" dirty="0">
                <a:solidFill>
                  <a:srgbClr val="595959"/>
                </a:solidFill>
                <a:latin typeface="Calibri"/>
                <a:cs typeface="Calibri"/>
              </a:rPr>
              <a:t>medical</a:t>
            </a:r>
            <a:r>
              <a:rPr sz="955" spc="7" dirty="0">
                <a:solidFill>
                  <a:srgbClr val="595959"/>
                </a:solidFill>
                <a:latin typeface="Calibri"/>
                <a:cs typeface="Calibri"/>
              </a:rPr>
              <a:t> </a:t>
            </a:r>
            <a:r>
              <a:rPr sz="955" spc="3" dirty="0">
                <a:solidFill>
                  <a:srgbClr val="595959"/>
                </a:solidFill>
                <a:latin typeface="Calibri"/>
                <a:cs typeface="Calibri"/>
              </a:rPr>
              <a:t>services</a:t>
            </a:r>
            <a:endParaRPr sz="955">
              <a:latin typeface="Calibri"/>
              <a:cs typeface="Calibri"/>
            </a:endParaRPr>
          </a:p>
        </p:txBody>
      </p:sp>
      <p:sp>
        <p:nvSpPr>
          <p:cNvPr id="90" name="object 90"/>
          <p:cNvSpPr txBox="1"/>
          <p:nvPr/>
        </p:nvSpPr>
        <p:spPr>
          <a:xfrm>
            <a:off x="2803388" y="3385530"/>
            <a:ext cx="1534391"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Shortage</a:t>
            </a:r>
            <a:r>
              <a:rPr sz="955" spc="-7" dirty="0">
                <a:solidFill>
                  <a:srgbClr val="595959"/>
                </a:solidFill>
                <a:latin typeface="Calibri"/>
                <a:cs typeface="Calibri"/>
              </a:rPr>
              <a:t> </a:t>
            </a:r>
            <a:r>
              <a:rPr sz="955" spc="7" dirty="0">
                <a:solidFill>
                  <a:srgbClr val="595959"/>
                </a:solidFill>
                <a:latin typeface="Calibri"/>
                <a:cs typeface="Calibri"/>
              </a:rPr>
              <a:t>of</a:t>
            </a:r>
            <a:r>
              <a:rPr sz="955" spc="-3" dirty="0">
                <a:solidFill>
                  <a:srgbClr val="595959"/>
                </a:solidFill>
                <a:latin typeface="Calibri"/>
                <a:cs typeface="Calibri"/>
              </a:rPr>
              <a:t> </a:t>
            </a:r>
            <a:r>
              <a:rPr sz="955" spc="3" dirty="0">
                <a:solidFill>
                  <a:srgbClr val="595959"/>
                </a:solidFill>
                <a:latin typeface="Calibri"/>
                <a:cs typeface="Calibri"/>
              </a:rPr>
              <a:t>child support</a:t>
            </a:r>
            <a:r>
              <a:rPr sz="955" spc="-3" dirty="0">
                <a:solidFill>
                  <a:srgbClr val="595959"/>
                </a:solidFill>
                <a:latin typeface="Calibri"/>
                <a:cs typeface="Calibri"/>
              </a:rPr>
              <a:t> </a:t>
            </a:r>
            <a:r>
              <a:rPr sz="955" spc="3" dirty="0">
                <a:solidFill>
                  <a:srgbClr val="595959"/>
                </a:solidFill>
                <a:latin typeface="Calibri"/>
                <a:cs typeface="Calibri"/>
              </a:rPr>
              <a:t>staff</a:t>
            </a:r>
            <a:endParaRPr sz="955">
              <a:latin typeface="Calibri"/>
              <a:cs typeface="Calibri"/>
            </a:endParaRPr>
          </a:p>
        </p:txBody>
      </p:sp>
      <p:sp>
        <p:nvSpPr>
          <p:cNvPr id="91" name="object 91"/>
          <p:cNvSpPr txBox="1"/>
          <p:nvPr/>
        </p:nvSpPr>
        <p:spPr>
          <a:xfrm>
            <a:off x="3416315" y="3017872"/>
            <a:ext cx="921327"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Local</a:t>
            </a:r>
            <a:r>
              <a:rPr sz="955" spc="-20" dirty="0">
                <a:solidFill>
                  <a:srgbClr val="595959"/>
                </a:solidFill>
                <a:latin typeface="Calibri"/>
                <a:cs typeface="Calibri"/>
              </a:rPr>
              <a:t> </a:t>
            </a:r>
            <a:r>
              <a:rPr sz="955" spc="3" dirty="0">
                <a:solidFill>
                  <a:srgbClr val="595959"/>
                </a:solidFill>
                <a:latin typeface="Calibri"/>
                <a:cs typeface="Calibri"/>
              </a:rPr>
              <a:t>bureaucracy</a:t>
            </a:r>
            <a:endParaRPr sz="955">
              <a:latin typeface="Calibri"/>
              <a:cs typeface="Calibri"/>
            </a:endParaRPr>
          </a:p>
        </p:txBody>
      </p:sp>
      <p:sp>
        <p:nvSpPr>
          <p:cNvPr id="92" name="object 92"/>
          <p:cNvSpPr txBox="1"/>
          <p:nvPr/>
        </p:nvSpPr>
        <p:spPr>
          <a:xfrm>
            <a:off x="3473134" y="2650215"/>
            <a:ext cx="864177"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Language</a:t>
            </a:r>
            <a:r>
              <a:rPr sz="955" spc="-24" dirty="0">
                <a:solidFill>
                  <a:srgbClr val="595959"/>
                </a:solidFill>
                <a:latin typeface="Calibri"/>
                <a:cs typeface="Calibri"/>
              </a:rPr>
              <a:t> </a:t>
            </a:r>
            <a:r>
              <a:rPr sz="955" spc="3" dirty="0">
                <a:solidFill>
                  <a:srgbClr val="595959"/>
                </a:solidFill>
                <a:latin typeface="Calibri"/>
                <a:cs typeface="Calibri"/>
              </a:rPr>
              <a:t>barrier</a:t>
            </a:r>
            <a:endParaRPr sz="955">
              <a:latin typeface="Calibri"/>
              <a:cs typeface="Calibri"/>
            </a:endParaRPr>
          </a:p>
        </p:txBody>
      </p:sp>
      <p:sp>
        <p:nvSpPr>
          <p:cNvPr id="93" name="object 93"/>
          <p:cNvSpPr txBox="1"/>
          <p:nvPr/>
        </p:nvSpPr>
        <p:spPr>
          <a:xfrm>
            <a:off x="2504135" y="2282558"/>
            <a:ext cx="1833995"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Lack</a:t>
            </a:r>
            <a:r>
              <a:rPr sz="955" spc="-3" dirty="0">
                <a:solidFill>
                  <a:srgbClr val="595959"/>
                </a:solidFill>
                <a:latin typeface="Calibri"/>
                <a:cs typeface="Calibri"/>
              </a:rPr>
              <a:t> </a:t>
            </a:r>
            <a:r>
              <a:rPr sz="955" spc="7" dirty="0">
                <a:solidFill>
                  <a:srgbClr val="595959"/>
                </a:solidFill>
                <a:latin typeface="Calibri"/>
                <a:cs typeface="Calibri"/>
              </a:rPr>
              <a:t>of</a:t>
            </a:r>
            <a:r>
              <a:rPr sz="955" spc="3" dirty="0">
                <a:solidFill>
                  <a:srgbClr val="595959"/>
                </a:solidFill>
                <a:latin typeface="Calibri"/>
                <a:cs typeface="Calibri"/>
              </a:rPr>
              <a:t> information</a:t>
            </a:r>
            <a:r>
              <a:rPr sz="955" spc="-7" dirty="0">
                <a:solidFill>
                  <a:srgbClr val="595959"/>
                </a:solidFill>
                <a:latin typeface="Calibri"/>
                <a:cs typeface="Calibri"/>
              </a:rPr>
              <a:t> </a:t>
            </a:r>
            <a:r>
              <a:rPr sz="955" dirty="0">
                <a:solidFill>
                  <a:srgbClr val="595959"/>
                </a:solidFill>
                <a:latin typeface="Calibri"/>
                <a:cs typeface="Calibri"/>
              </a:rPr>
              <a:t>on</a:t>
            </a:r>
            <a:r>
              <a:rPr sz="955" spc="10" dirty="0">
                <a:solidFill>
                  <a:srgbClr val="595959"/>
                </a:solidFill>
                <a:latin typeface="Calibri"/>
                <a:cs typeface="Calibri"/>
              </a:rPr>
              <a:t> </a:t>
            </a:r>
            <a:r>
              <a:rPr sz="955" spc="3" dirty="0">
                <a:solidFill>
                  <a:srgbClr val="595959"/>
                </a:solidFill>
                <a:latin typeface="Calibri"/>
                <a:cs typeface="Calibri"/>
              </a:rPr>
              <a:t>child</a:t>
            </a:r>
            <a:r>
              <a:rPr sz="955" spc="7" dirty="0">
                <a:solidFill>
                  <a:srgbClr val="595959"/>
                </a:solidFill>
                <a:latin typeface="Calibri"/>
                <a:cs typeface="Calibri"/>
              </a:rPr>
              <a:t> </a:t>
            </a:r>
            <a:r>
              <a:rPr sz="955" spc="3" dirty="0">
                <a:solidFill>
                  <a:srgbClr val="595959"/>
                </a:solidFill>
                <a:latin typeface="Calibri"/>
                <a:cs typeface="Calibri"/>
              </a:rPr>
              <a:t>support</a:t>
            </a:r>
            <a:endParaRPr sz="955">
              <a:latin typeface="Calibri"/>
              <a:cs typeface="Calibri"/>
            </a:endParaRPr>
          </a:p>
        </p:txBody>
      </p:sp>
      <p:sp>
        <p:nvSpPr>
          <p:cNvPr id="94" name="object 94"/>
          <p:cNvSpPr txBox="1"/>
          <p:nvPr/>
        </p:nvSpPr>
        <p:spPr>
          <a:xfrm>
            <a:off x="2646490" y="1914900"/>
            <a:ext cx="1691553"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Lack</a:t>
            </a:r>
            <a:r>
              <a:rPr sz="955" spc="-7" dirty="0">
                <a:solidFill>
                  <a:srgbClr val="595959"/>
                </a:solidFill>
                <a:latin typeface="Calibri"/>
                <a:cs typeface="Calibri"/>
              </a:rPr>
              <a:t> </a:t>
            </a:r>
            <a:r>
              <a:rPr sz="955" spc="7" dirty="0">
                <a:solidFill>
                  <a:srgbClr val="595959"/>
                </a:solidFill>
                <a:latin typeface="Calibri"/>
                <a:cs typeface="Calibri"/>
              </a:rPr>
              <a:t>of</a:t>
            </a:r>
            <a:r>
              <a:rPr sz="955" spc="-3" dirty="0">
                <a:solidFill>
                  <a:srgbClr val="595959"/>
                </a:solidFill>
                <a:latin typeface="Calibri"/>
                <a:cs typeface="Calibri"/>
              </a:rPr>
              <a:t> </a:t>
            </a:r>
            <a:r>
              <a:rPr sz="955" spc="3" dirty="0">
                <a:solidFill>
                  <a:srgbClr val="595959"/>
                </a:solidFill>
                <a:latin typeface="Calibri"/>
                <a:cs typeface="Calibri"/>
              </a:rPr>
              <a:t>professionals</a:t>
            </a:r>
            <a:r>
              <a:rPr sz="955" spc="-7" dirty="0">
                <a:solidFill>
                  <a:srgbClr val="595959"/>
                </a:solidFill>
                <a:latin typeface="Calibri"/>
                <a:cs typeface="Calibri"/>
              </a:rPr>
              <a:t> </a:t>
            </a:r>
            <a:r>
              <a:rPr sz="955" spc="7" dirty="0">
                <a:solidFill>
                  <a:srgbClr val="595959"/>
                </a:solidFill>
                <a:latin typeface="Calibri"/>
                <a:cs typeface="Calibri"/>
              </a:rPr>
              <a:t>for</a:t>
            </a:r>
            <a:r>
              <a:rPr sz="955" spc="-7" dirty="0">
                <a:solidFill>
                  <a:srgbClr val="595959"/>
                </a:solidFill>
                <a:latin typeface="Calibri"/>
                <a:cs typeface="Calibri"/>
              </a:rPr>
              <a:t> </a:t>
            </a:r>
            <a:r>
              <a:rPr sz="955" spc="3" dirty="0">
                <a:solidFill>
                  <a:srgbClr val="595959"/>
                </a:solidFill>
                <a:latin typeface="Calibri"/>
                <a:cs typeface="Calibri"/>
              </a:rPr>
              <a:t>the</a:t>
            </a:r>
            <a:r>
              <a:rPr sz="955" spc="7" dirty="0">
                <a:solidFill>
                  <a:srgbClr val="595959"/>
                </a:solidFill>
                <a:latin typeface="Calibri"/>
                <a:cs typeface="Calibri"/>
              </a:rPr>
              <a:t> </a:t>
            </a:r>
            <a:r>
              <a:rPr sz="955" spc="3" dirty="0">
                <a:solidFill>
                  <a:srgbClr val="595959"/>
                </a:solidFill>
                <a:latin typeface="Calibri"/>
                <a:cs typeface="Calibri"/>
              </a:rPr>
              <a:t>child</a:t>
            </a:r>
            <a:endParaRPr sz="955">
              <a:latin typeface="Calibri"/>
              <a:cs typeface="Calibri"/>
            </a:endParaRPr>
          </a:p>
        </p:txBody>
      </p:sp>
      <p:sp>
        <p:nvSpPr>
          <p:cNvPr id="95" name="object 95"/>
          <p:cNvSpPr txBox="1"/>
          <p:nvPr/>
        </p:nvSpPr>
        <p:spPr>
          <a:xfrm>
            <a:off x="3651724" y="1547243"/>
            <a:ext cx="686666"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Psychological</a:t>
            </a:r>
            <a:endParaRPr sz="955">
              <a:latin typeface="Calibri"/>
              <a:cs typeface="Calibri"/>
            </a:endParaRPr>
          </a:p>
        </p:txBody>
      </p:sp>
      <p:sp>
        <p:nvSpPr>
          <p:cNvPr id="96" name="object 96"/>
          <p:cNvSpPr/>
          <p:nvPr/>
        </p:nvSpPr>
        <p:spPr>
          <a:xfrm>
            <a:off x="4802305" y="5536017"/>
            <a:ext cx="67541" cy="67541"/>
          </a:xfrm>
          <a:custGeom>
            <a:avLst/>
            <a:gdLst/>
            <a:ahLst/>
            <a:cxnLst/>
            <a:rect l="l" t="t" r="r" b="b"/>
            <a:pathLst>
              <a:path w="99060" h="99059">
                <a:moveTo>
                  <a:pt x="98818" y="0"/>
                </a:moveTo>
                <a:lnTo>
                  <a:pt x="0" y="0"/>
                </a:lnTo>
                <a:lnTo>
                  <a:pt x="0" y="98818"/>
                </a:lnTo>
                <a:lnTo>
                  <a:pt x="98818" y="98818"/>
                </a:lnTo>
                <a:lnTo>
                  <a:pt x="98818" y="0"/>
                </a:lnTo>
                <a:close/>
              </a:path>
            </a:pathLst>
          </a:custGeom>
          <a:solidFill>
            <a:srgbClr val="E5332A"/>
          </a:solidFill>
        </p:spPr>
        <p:txBody>
          <a:bodyPr wrap="square" lIns="0" tIns="0" rIns="0" bIns="0" rtlCol="0"/>
          <a:lstStyle/>
          <a:p>
            <a:endParaRPr sz="1227"/>
          </a:p>
        </p:txBody>
      </p:sp>
      <p:sp>
        <p:nvSpPr>
          <p:cNvPr id="97" name="object 97"/>
          <p:cNvSpPr txBox="1"/>
          <p:nvPr/>
        </p:nvSpPr>
        <p:spPr>
          <a:xfrm>
            <a:off x="4889621" y="5472766"/>
            <a:ext cx="507856"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High</a:t>
            </a:r>
            <a:r>
              <a:rPr sz="955" spc="-24" dirty="0">
                <a:solidFill>
                  <a:srgbClr val="595959"/>
                </a:solidFill>
                <a:latin typeface="Calibri"/>
                <a:cs typeface="Calibri"/>
              </a:rPr>
              <a:t> </a:t>
            </a:r>
            <a:r>
              <a:rPr sz="955" dirty="0">
                <a:solidFill>
                  <a:srgbClr val="595959"/>
                </a:solidFill>
                <a:latin typeface="Calibri"/>
                <a:cs typeface="Calibri"/>
              </a:rPr>
              <a:t>level</a:t>
            </a:r>
            <a:endParaRPr sz="955">
              <a:latin typeface="Calibri"/>
              <a:cs typeface="Calibri"/>
            </a:endParaRPr>
          </a:p>
        </p:txBody>
      </p:sp>
      <p:sp>
        <p:nvSpPr>
          <p:cNvPr id="98" name="object 98"/>
          <p:cNvSpPr/>
          <p:nvPr/>
        </p:nvSpPr>
        <p:spPr>
          <a:xfrm>
            <a:off x="5530310" y="5536017"/>
            <a:ext cx="67541" cy="67541"/>
          </a:xfrm>
          <a:custGeom>
            <a:avLst/>
            <a:gdLst/>
            <a:ahLst/>
            <a:cxnLst/>
            <a:rect l="l" t="t" r="r" b="b"/>
            <a:pathLst>
              <a:path w="99059" h="99059">
                <a:moveTo>
                  <a:pt x="98818" y="0"/>
                </a:moveTo>
                <a:lnTo>
                  <a:pt x="0" y="0"/>
                </a:lnTo>
                <a:lnTo>
                  <a:pt x="0" y="98818"/>
                </a:lnTo>
                <a:lnTo>
                  <a:pt x="98818" y="98818"/>
                </a:lnTo>
                <a:lnTo>
                  <a:pt x="98818" y="0"/>
                </a:lnTo>
                <a:close/>
              </a:path>
            </a:pathLst>
          </a:custGeom>
          <a:solidFill>
            <a:srgbClr val="FFDE75"/>
          </a:solidFill>
        </p:spPr>
        <p:txBody>
          <a:bodyPr wrap="square" lIns="0" tIns="0" rIns="0" bIns="0" rtlCol="0"/>
          <a:lstStyle/>
          <a:p>
            <a:endParaRPr sz="1227"/>
          </a:p>
        </p:txBody>
      </p:sp>
      <p:sp>
        <p:nvSpPr>
          <p:cNvPr id="99" name="object 99"/>
          <p:cNvSpPr txBox="1"/>
          <p:nvPr/>
        </p:nvSpPr>
        <p:spPr>
          <a:xfrm>
            <a:off x="5476207" y="5200400"/>
            <a:ext cx="956830" cy="430287"/>
          </a:xfrm>
          <a:prstGeom prst="rect">
            <a:avLst/>
          </a:prstGeom>
        </p:spPr>
        <p:txBody>
          <a:bodyPr vert="horz" wrap="square" lIns="0" tIns="10391" rIns="0" bIns="0" rtlCol="0">
            <a:spAutoFit/>
          </a:bodyPr>
          <a:lstStyle/>
          <a:p>
            <a:pPr algn="ctr">
              <a:spcBef>
                <a:spcPts val="82"/>
              </a:spcBef>
              <a:tabLst>
                <a:tab pos="604388" algn="l"/>
              </a:tabLst>
            </a:pPr>
            <a:r>
              <a:rPr sz="955" spc="7" dirty="0">
                <a:solidFill>
                  <a:srgbClr val="595959"/>
                </a:solidFill>
                <a:latin typeface="Calibri"/>
                <a:cs typeface="Calibri"/>
              </a:rPr>
              <a:t>20,0</a:t>
            </a:r>
            <a:r>
              <a:rPr sz="955" spc="3" dirty="0">
                <a:solidFill>
                  <a:srgbClr val="595959"/>
                </a:solidFill>
                <a:latin typeface="Calibri"/>
                <a:cs typeface="Calibri"/>
              </a:rPr>
              <a:t> </a:t>
            </a:r>
            <a:r>
              <a:rPr sz="955" spc="10" dirty="0">
                <a:solidFill>
                  <a:srgbClr val="595959"/>
                </a:solidFill>
                <a:latin typeface="Calibri"/>
                <a:cs typeface="Calibri"/>
              </a:rPr>
              <a:t>%	</a:t>
            </a:r>
            <a:r>
              <a:rPr sz="955" spc="7" dirty="0">
                <a:solidFill>
                  <a:srgbClr val="595959"/>
                </a:solidFill>
                <a:latin typeface="Calibri"/>
                <a:cs typeface="Calibri"/>
              </a:rPr>
              <a:t>30,0</a:t>
            </a:r>
            <a:r>
              <a:rPr sz="955" spc="-34" dirty="0">
                <a:solidFill>
                  <a:srgbClr val="595959"/>
                </a:solidFill>
                <a:latin typeface="Calibri"/>
                <a:cs typeface="Calibri"/>
              </a:rPr>
              <a:t> </a:t>
            </a:r>
            <a:r>
              <a:rPr sz="955" spc="10" dirty="0">
                <a:solidFill>
                  <a:srgbClr val="595959"/>
                </a:solidFill>
                <a:latin typeface="Calibri"/>
                <a:cs typeface="Calibri"/>
              </a:rPr>
              <a:t>%</a:t>
            </a:r>
            <a:endParaRPr sz="955">
              <a:latin typeface="Calibri"/>
              <a:cs typeface="Calibri"/>
            </a:endParaRPr>
          </a:p>
          <a:p>
            <a:pPr>
              <a:lnSpc>
                <a:spcPct val="100000"/>
              </a:lnSpc>
            </a:pPr>
            <a:endParaRPr sz="818">
              <a:latin typeface="Calibri"/>
              <a:cs typeface="Calibri"/>
            </a:endParaRPr>
          </a:p>
          <a:p>
            <a:pPr marL="29873" algn="ctr"/>
            <a:r>
              <a:rPr sz="955" spc="7" dirty="0">
                <a:solidFill>
                  <a:srgbClr val="595959"/>
                </a:solidFill>
                <a:latin typeface="Calibri"/>
                <a:cs typeface="Calibri"/>
              </a:rPr>
              <a:t>Medium</a:t>
            </a:r>
            <a:r>
              <a:rPr sz="955" spc="-31" dirty="0">
                <a:solidFill>
                  <a:srgbClr val="595959"/>
                </a:solidFill>
                <a:latin typeface="Calibri"/>
                <a:cs typeface="Calibri"/>
              </a:rPr>
              <a:t> </a:t>
            </a:r>
            <a:r>
              <a:rPr sz="955" spc="3" dirty="0">
                <a:solidFill>
                  <a:srgbClr val="595959"/>
                </a:solidFill>
                <a:latin typeface="Calibri"/>
                <a:cs typeface="Calibri"/>
              </a:rPr>
              <a:t>level</a:t>
            </a:r>
            <a:endParaRPr sz="955">
              <a:latin typeface="Calibri"/>
              <a:cs typeface="Calibri"/>
            </a:endParaRPr>
          </a:p>
        </p:txBody>
      </p:sp>
      <p:sp>
        <p:nvSpPr>
          <p:cNvPr id="100" name="object 100"/>
          <p:cNvSpPr/>
          <p:nvPr/>
        </p:nvSpPr>
        <p:spPr>
          <a:xfrm>
            <a:off x="6453871" y="5536017"/>
            <a:ext cx="67541" cy="67541"/>
          </a:xfrm>
          <a:custGeom>
            <a:avLst/>
            <a:gdLst/>
            <a:ahLst/>
            <a:cxnLst/>
            <a:rect l="l" t="t" r="r" b="b"/>
            <a:pathLst>
              <a:path w="99059" h="99059">
                <a:moveTo>
                  <a:pt x="98818" y="0"/>
                </a:moveTo>
                <a:lnTo>
                  <a:pt x="0" y="0"/>
                </a:lnTo>
                <a:lnTo>
                  <a:pt x="0" y="98818"/>
                </a:lnTo>
                <a:lnTo>
                  <a:pt x="98818" y="98818"/>
                </a:lnTo>
                <a:lnTo>
                  <a:pt x="98818" y="0"/>
                </a:lnTo>
                <a:close/>
              </a:path>
            </a:pathLst>
          </a:custGeom>
          <a:solidFill>
            <a:srgbClr val="94CFE5"/>
          </a:solidFill>
        </p:spPr>
        <p:txBody>
          <a:bodyPr wrap="square" lIns="0" tIns="0" rIns="0" bIns="0" rtlCol="0"/>
          <a:lstStyle/>
          <a:p>
            <a:endParaRPr sz="1227"/>
          </a:p>
        </p:txBody>
      </p:sp>
      <p:sp>
        <p:nvSpPr>
          <p:cNvPr id="101" name="object 101"/>
          <p:cNvSpPr txBox="1"/>
          <p:nvPr/>
        </p:nvSpPr>
        <p:spPr>
          <a:xfrm>
            <a:off x="6541880" y="5472766"/>
            <a:ext cx="484476" cy="157456"/>
          </a:xfrm>
          <a:prstGeom prst="rect">
            <a:avLst/>
          </a:prstGeom>
        </p:spPr>
        <p:txBody>
          <a:bodyPr vert="horz" wrap="square" lIns="0" tIns="10391" rIns="0" bIns="0" rtlCol="0">
            <a:spAutoFit/>
          </a:bodyPr>
          <a:lstStyle/>
          <a:p>
            <a:pPr marL="8659">
              <a:spcBef>
                <a:spcPts val="82"/>
              </a:spcBef>
            </a:pPr>
            <a:r>
              <a:rPr sz="955" spc="3" dirty="0">
                <a:solidFill>
                  <a:srgbClr val="595959"/>
                </a:solidFill>
                <a:latin typeface="Calibri"/>
                <a:cs typeface="Calibri"/>
              </a:rPr>
              <a:t>Low</a:t>
            </a:r>
            <a:r>
              <a:rPr sz="955" spc="-27" dirty="0">
                <a:solidFill>
                  <a:srgbClr val="595959"/>
                </a:solidFill>
                <a:latin typeface="Calibri"/>
                <a:cs typeface="Calibri"/>
              </a:rPr>
              <a:t> </a:t>
            </a:r>
            <a:r>
              <a:rPr sz="955" dirty="0">
                <a:solidFill>
                  <a:srgbClr val="595959"/>
                </a:solidFill>
                <a:latin typeface="Calibri"/>
                <a:cs typeface="Calibri"/>
              </a:rPr>
              <a:t>level</a:t>
            </a:r>
            <a:endParaRPr sz="955">
              <a:latin typeface="Calibri"/>
              <a:cs typeface="Calibri"/>
            </a:endParaRPr>
          </a:p>
        </p:txBody>
      </p:sp>
      <p:sp>
        <p:nvSpPr>
          <p:cNvPr id="102" name="object 102"/>
          <p:cNvSpPr txBox="1"/>
          <p:nvPr/>
        </p:nvSpPr>
        <p:spPr>
          <a:xfrm>
            <a:off x="6021953" y="6537614"/>
            <a:ext cx="126856" cy="130805"/>
          </a:xfrm>
          <a:prstGeom prst="rect">
            <a:avLst/>
          </a:prstGeom>
        </p:spPr>
        <p:txBody>
          <a:bodyPr vert="horz" wrap="square" lIns="0" tIns="0" rIns="0" bIns="0" rtlCol="0">
            <a:spAutoFit/>
          </a:bodyPr>
          <a:lstStyle/>
          <a:p>
            <a:pPr marL="25977">
              <a:lnSpc>
                <a:spcPts val="1040"/>
              </a:lnSpc>
            </a:pPr>
            <a:fld id="{81D60167-4931-47E6-BA6A-407CBD079E47}" type="slidenum">
              <a:rPr sz="1023" b="1" dirty="0">
                <a:solidFill>
                  <a:srgbClr val="0082BF"/>
                </a:solidFill>
                <a:latin typeface="Calibri"/>
                <a:cs typeface="Calibri"/>
              </a:rPr>
              <a:pPr marL="25977">
                <a:lnSpc>
                  <a:spcPts val="1040"/>
                </a:lnSpc>
              </a:pPr>
              <a:t>8</a:t>
            </a:fld>
            <a:endParaRPr sz="1023">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473"/>
            <a:ext cx="12192000" cy="1716727"/>
          </a:xfrm>
          <a:prstGeom prst="rect">
            <a:avLst/>
          </a:prstGeom>
        </p:spPr>
      </p:pic>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570888"/>
            <a:ext cx="12192001" cy="1287112"/>
          </a:xfrm>
          <a:prstGeom prst="rect">
            <a:avLst/>
          </a:prstGeom>
        </p:spPr>
      </p:pic>
      <p:sp>
        <p:nvSpPr>
          <p:cNvPr id="7" name="Title 6"/>
          <p:cNvSpPr>
            <a:spLocks noGrp="1"/>
          </p:cNvSpPr>
          <p:nvPr>
            <p:ph type="title"/>
          </p:nvPr>
        </p:nvSpPr>
        <p:spPr>
          <a:xfrm>
            <a:off x="762000" y="633730"/>
            <a:ext cx="10515600" cy="1325563"/>
          </a:xfrm>
        </p:spPr>
        <p:txBody>
          <a:bodyPr/>
          <a:lstStyle/>
          <a:p>
            <a:r>
              <a:rPr lang="en-GB" altLang="en-US"/>
              <a:t>Ukrainian autistic students</a:t>
            </a:r>
          </a:p>
        </p:txBody>
      </p:sp>
      <p:sp>
        <p:nvSpPr>
          <p:cNvPr id="8" name="Content Placeholder 7"/>
          <p:cNvSpPr>
            <a:spLocks noGrp="1"/>
          </p:cNvSpPr>
          <p:nvPr>
            <p:ph sz="half" idx="1"/>
          </p:nvPr>
        </p:nvSpPr>
        <p:spPr>
          <a:xfrm>
            <a:off x="608330" y="1817370"/>
            <a:ext cx="9455785" cy="4562475"/>
          </a:xfrm>
        </p:spPr>
        <p:txBody>
          <a:bodyPr>
            <a:normAutofit/>
          </a:bodyPr>
          <a:lstStyle/>
          <a:p>
            <a:r>
              <a:rPr lang="en-GB" altLang="en-US" dirty="0"/>
              <a:t>Different school culture, rules and expectations</a:t>
            </a:r>
          </a:p>
          <a:p>
            <a:r>
              <a:rPr lang="en-GB" altLang="en-US" dirty="0"/>
              <a:t>Different language</a:t>
            </a:r>
          </a:p>
          <a:p>
            <a:r>
              <a:rPr lang="en-GB" altLang="en-US" dirty="0"/>
              <a:t>Scared to “lose a year”</a:t>
            </a:r>
          </a:p>
          <a:p>
            <a:r>
              <a:rPr lang="en-GB" altLang="en-US" dirty="0"/>
              <a:t>Lingering trauma and anxieties</a:t>
            </a:r>
            <a:endParaRPr lang="en-GB" altLang="en-US" sz="2400" dirty="0"/>
          </a:p>
          <a:p>
            <a:pPr lvl="1"/>
            <a:r>
              <a:rPr lang="en-GB" altLang="en-US" sz="2400" dirty="0"/>
              <a:t>Fire alarms</a:t>
            </a:r>
          </a:p>
          <a:p>
            <a:pPr lvl="1"/>
            <a:r>
              <a:rPr lang="en-GB" altLang="en-US" sz="2400" dirty="0"/>
              <a:t>Discussion and essay topics, </a:t>
            </a:r>
            <a:r>
              <a:rPr lang="en-GB" altLang="en-US" sz="2400" dirty="0" err="1"/>
              <a:t>eg</a:t>
            </a:r>
            <a:r>
              <a:rPr lang="en-GB" altLang="en-US" sz="2400" dirty="0"/>
              <a:t> “how I spent my summer”</a:t>
            </a:r>
          </a:p>
          <a:p>
            <a:pPr lvl="1"/>
            <a:r>
              <a:rPr lang="en-GB" altLang="en-US" sz="2400" dirty="0"/>
              <a:t>Refusal to participate because they want to “go home”</a:t>
            </a:r>
            <a:endParaRPr lang="en-GB" altLang="en-US" dirty="0"/>
          </a:p>
          <a:p>
            <a:r>
              <a:rPr lang="en-GB" altLang="en-US" dirty="0"/>
              <a:t>Russian students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2294</Words>
  <Application>Microsoft Office PowerPoint</Application>
  <PresentationFormat>Широкоэкранный</PresentationFormat>
  <Paragraphs>445</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-apple-system</vt:lpstr>
      <vt:lpstr>Arial</vt:lpstr>
      <vt:lpstr>Calibri</vt:lpstr>
      <vt:lpstr>Calibri Light</vt:lpstr>
      <vt:lpstr>Century Gothic</vt:lpstr>
      <vt:lpstr>Tahoma</vt:lpstr>
      <vt:lpstr>Office Theme</vt:lpstr>
      <vt:lpstr>Autism and War in Ukraine</vt:lpstr>
      <vt:lpstr>Ukraine situation</vt:lpstr>
      <vt:lpstr>Russian Kidnapping </vt:lpstr>
      <vt:lpstr>Презентация PowerPoint</vt:lpstr>
      <vt:lpstr>Презентация PowerPoint</vt:lpstr>
      <vt:lpstr>Презентация PowerPoint</vt:lpstr>
      <vt:lpstr>Презентация PowerPoint</vt:lpstr>
      <vt:lpstr>Презентация PowerPoint</vt:lpstr>
      <vt:lpstr>Ukrainian autistic students</vt:lpstr>
      <vt:lpstr>Презентация PowerPoint</vt:lpstr>
      <vt:lpstr>As a result, autistic people are:</vt:lpstr>
      <vt:lpstr>Презентация PowerPoint</vt:lpstr>
      <vt:lpstr>Feedback from families abroad:</vt:lpstr>
      <vt:lpstr>Презентация PowerPoint</vt:lpstr>
      <vt:lpstr>Презентация PowerPoint</vt:lpstr>
      <vt:lpstr>Презентация PowerPoint</vt:lpstr>
      <vt:lpstr>Презентация PowerPoint</vt:lpstr>
      <vt:lpstr>Future:</vt:lpstr>
      <vt:lpstr>Our work during the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Inna</dc:creator>
  <cp:lastModifiedBy>Inna Sergiyenko</cp:lastModifiedBy>
  <cp:revision>10</cp:revision>
  <dcterms:created xsi:type="dcterms:W3CDTF">2023-04-24T14:22:37Z</dcterms:created>
  <dcterms:modified xsi:type="dcterms:W3CDTF">2023-05-06T07:10:57Z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221B283686AB4BF0997CAF9E17228769</vt:lpwstr>
  </property>
  <property fmtid="{D5CDD505-2E9C-101B-9397-08002B2CF9AE}" pid="3" name="KSOProductBuildVer">
    <vt:lpwstr>2057-11.2.0.11516</vt:lpwstr>
  </property>
</Properties>
</file>